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10" Type="http://schemas.openxmlformats.org/officeDocument/2006/relationships/image" Target="../media/image33.svg"/><Relationship Id="rId4" Type="http://schemas.openxmlformats.org/officeDocument/2006/relationships/image" Target="../media/image27.svg"/><Relationship Id="rId9" Type="http://schemas.openxmlformats.org/officeDocument/2006/relationships/image" Target="../media/image32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10" Type="http://schemas.openxmlformats.org/officeDocument/2006/relationships/image" Target="../media/image33.svg"/><Relationship Id="rId4" Type="http://schemas.openxmlformats.org/officeDocument/2006/relationships/image" Target="../media/image27.svg"/><Relationship Id="rId9" Type="http://schemas.openxmlformats.org/officeDocument/2006/relationships/image" Target="../media/image3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9BADC3-1D44-4512-8A98-079BCE7154BC}" type="doc">
      <dgm:prSet loTypeId="urn:microsoft.com/office/officeart/2005/8/layout/list1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6316275B-8F70-41C5-8E00-99EB970BE38D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Diagnoza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sytuacji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E22BC07-E8B6-4A07-9F34-8763BF7A7C0A}" type="parTrans" cxnId="{9A82B731-AA96-44DC-A659-1C3CC3D7B699}">
      <dgm:prSet/>
      <dgm:spPr/>
      <dgm:t>
        <a:bodyPr/>
        <a:lstStyle/>
        <a:p>
          <a:endParaRPr lang="en-US"/>
        </a:p>
      </dgm:t>
    </dgm:pt>
    <dgm:pt modelId="{8F8BA5F2-42FA-44EB-BA22-E1048BCBEB53}" type="sibTrans" cxnId="{9A82B731-AA96-44DC-A659-1C3CC3D7B699}">
      <dgm:prSet/>
      <dgm:spPr/>
      <dgm:t>
        <a:bodyPr/>
        <a:lstStyle/>
        <a:p>
          <a:endParaRPr lang="en-US"/>
        </a:p>
      </dgm:t>
    </dgm:pt>
    <dgm:pt modelId="{837FD6C3-7555-4DCB-8381-FAF26567EC8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Ustalenie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celów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2EC3862-0F21-406E-8641-0A6B1EA714EA}" type="parTrans" cxnId="{5AA2D423-7CF6-436F-BFB9-52C3B783F1A1}">
      <dgm:prSet/>
      <dgm:spPr/>
      <dgm:t>
        <a:bodyPr/>
        <a:lstStyle/>
        <a:p>
          <a:endParaRPr lang="en-US"/>
        </a:p>
      </dgm:t>
    </dgm:pt>
    <dgm:pt modelId="{86673683-FC08-457B-BDED-780C2785D72F}" type="sibTrans" cxnId="{5AA2D423-7CF6-436F-BFB9-52C3B783F1A1}">
      <dgm:prSet/>
      <dgm:spPr/>
      <dgm:t>
        <a:bodyPr/>
        <a:lstStyle/>
        <a:p>
          <a:endParaRPr lang="en-US"/>
        </a:p>
      </dgm:t>
    </dgm:pt>
    <dgm:pt modelId="{8A53284D-7AE6-443D-834A-21E63A313AE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Dobór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A468A88-B2AF-4EBC-BD1F-BD9419487439}" type="parTrans" cxnId="{1DF02D10-298C-484C-8C8C-7D34EA3535E9}">
      <dgm:prSet/>
      <dgm:spPr/>
      <dgm:t>
        <a:bodyPr/>
        <a:lstStyle/>
        <a:p>
          <a:endParaRPr lang="en-US"/>
        </a:p>
      </dgm:t>
    </dgm:pt>
    <dgm:pt modelId="{BF032C6E-15C1-422F-99E9-A0C99C82F844}" type="sibTrans" cxnId="{1DF02D10-298C-484C-8C8C-7D34EA3535E9}">
      <dgm:prSet/>
      <dgm:spPr/>
      <dgm:t>
        <a:bodyPr/>
        <a:lstStyle/>
        <a:p>
          <a:endParaRPr lang="en-US"/>
        </a:p>
      </dgm:t>
    </dgm:pt>
    <dgm:pt modelId="{C57F4ABF-2D44-4887-9F5A-70869B67BD3A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Plan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wdrożenia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2C4DFB1-C8A8-4061-839F-C9F35AB07468}" type="parTrans" cxnId="{21B6CBDB-3390-42F9-A1E7-A363E0B26D36}">
      <dgm:prSet/>
      <dgm:spPr/>
      <dgm:t>
        <a:bodyPr/>
        <a:lstStyle/>
        <a:p>
          <a:endParaRPr lang="en-US"/>
        </a:p>
      </dgm:t>
    </dgm:pt>
    <dgm:pt modelId="{B080AE2E-FC85-4431-B380-E2206450E885}" type="sibTrans" cxnId="{21B6CBDB-3390-42F9-A1E7-A363E0B26D36}">
      <dgm:prSet/>
      <dgm:spPr/>
      <dgm:t>
        <a:bodyPr/>
        <a:lstStyle/>
        <a:p>
          <a:endParaRPr lang="en-US"/>
        </a:p>
      </dgm:t>
    </dgm:pt>
    <dgm:pt modelId="{8A064F8C-C4D5-44A7-90F3-8AE0ACEEA067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Monitoring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ewaluacja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F59BE45-8F56-4339-9FBA-34E415199F04}" type="parTrans" cxnId="{E3B1D085-19F1-448E-9516-2D3F6ACF5938}">
      <dgm:prSet/>
      <dgm:spPr/>
      <dgm:t>
        <a:bodyPr/>
        <a:lstStyle/>
        <a:p>
          <a:endParaRPr lang="en-US"/>
        </a:p>
      </dgm:t>
    </dgm:pt>
    <dgm:pt modelId="{8344C4DD-1662-4EED-88CA-B862EE03FEA3}" type="sibTrans" cxnId="{E3B1D085-19F1-448E-9516-2D3F6ACF5938}">
      <dgm:prSet/>
      <dgm:spPr/>
      <dgm:t>
        <a:bodyPr/>
        <a:lstStyle/>
        <a:p>
          <a:endParaRPr lang="en-US"/>
        </a:p>
      </dgm:t>
    </dgm:pt>
    <dgm:pt modelId="{AE797CA0-EEB3-4FCF-B21A-AC1D48D273B3}" type="pres">
      <dgm:prSet presAssocID="{9F9BADC3-1D44-4512-8A98-079BCE7154BC}" presName="linear" presStyleCnt="0">
        <dgm:presLayoutVars>
          <dgm:dir/>
          <dgm:animLvl val="lvl"/>
          <dgm:resizeHandles val="exact"/>
        </dgm:presLayoutVars>
      </dgm:prSet>
      <dgm:spPr/>
    </dgm:pt>
    <dgm:pt modelId="{5CE12D9A-966D-405F-B7C0-775AC50580A2}" type="pres">
      <dgm:prSet presAssocID="{6316275B-8F70-41C5-8E00-99EB970BE38D}" presName="parentLin" presStyleCnt="0"/>
      <dgm:spPr/>
    </dgm:pt>
    <dgm:pt modelId="{E9743BD4-51FC-4426-A22A-EEFD5A5D32B5}" type="pres">
      <dgm:prSet presAssocID="{6316275B-8F70-41C5-8E00-99EB970BE38D}" presName="parentLeftMargin" presStyleLbl="node1" presStyleIdx="0" presStyleCnt="5"/>
      <dgm:spPr/>
    </dgm:pt>
    <dgm:pt modelId="{4265F6DB-5AA1-46E5-BC84-3E8ECCE6C6EB}" type="pres">
      <dgm:prSet presAssocID="{6316275B-8F70-41C5-8E00-99EB970BE38D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F08FC717-0C6E-4363-95D6-8232F65E7235}" type="pres">
      <dgm:prSet presAssocID="{6316275B-8F70-41C5-8E00-99EB970BE38D}" presName="negativeSpace" presStyleCnt="0"/>
      <dgm:spPr/>
    </dgm:pt>
    <dgm:pt modelId="{8C4C842C-2B0F-45E6-A1F1-CE563FE2AAC4}" type="pres">
      <dgm:prSet presAssocID="{6316275B-8F70-41C5-8E00-99EB970BE38D}" presName="childText" presStyleLbl="conFgAcc1" presStyleIdx="0" presStyleCnt="5">
        <dgm:presLayoutVars>
          <dgm:bulletEnabled val="1"/>
        </dgm:presLayoutVars>
      </dgm:prSet>
      <dgm:spPr/>
    </dgm:pt>
    <dgm:pt modelId="{63FB0D53-9B1F-4661-BF9A-D1595820074B}" type="pres">
      <dgm:prSet presAssocID="{8F8BA5F2-42FA-44EB-BA22-E1048BCBEB53}" presName="spaceBetweenRectangles" presStyleCnt="0"/>
      <dgm:spPr/>
    </dgm:pt>
    <dgm:pt modelId="{45803E79-5A1F-4BC9-8F87-427C75635A97}" type="pres">
      <dgm:prSet presAssocID="{837FD6C3-7555-4DCB-8381-FAF26567EC8C}" presName="parentLin" presStyleCnt="0"/>
      <dgm:spPr/>
    </dgm:pt>
    <dgm:pt modelId="{AE916987-9E1D-4246-88F9-3156D93DED0D}" type="pres">
      <dgm:prSet presAssocID="{837FD6C3-7555-4DCB-8381-FAF26567EC8C}" presName="parentLeftMargin" presStyleLbl="node1" presStyleIdx="0" presStyleCnt="5"/>
      <dgm:spPr/>
    </dgm:pt>
    <dgm:pt modelId="{650E9920-766B-44D3-BB64-BA2052B8C53C}" type="pres">
      <dgm:prSet presAssocID="{837FD6C3-7555-4DCB-8381-FAF26567EC8C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24523AFC-2805-4EA0-8F77-EC94240972A1}" type="pres">
      <dgm:prSet presAssocID="{837FD6C3-7555-4DCB-8381-FAF26567EC8C}" presName="negativeSpace" presStyleCnt="0"/>
      <dgm:spPr/>
    </dgm:pt>
    <dgm:pt modelId="{4F911BE7-051C-4BF8-A61F-7F332BF1C053}" type="pres">
      <dgm:prSet presAssocID="{837FD6C3-7555-4DCB-8381-FAF26567EC8C}" presName="childText" presStyleLbl="conFgAcc1" presStyleIdx="1" presStyleCnt="5">
        <dgm:presLayoutVars>
          <dgm:bulletEnabled val="1"/>
        </dgm:presLayoutVars>
      </dgm:prSet>
      <dgm:spPr/>
    </dgm:pt>
    <dgm:pt modelId="{84DC0B77-83E2-462C-91AC-3A37430A1EE5}" type="pres">
      <dgm:prSet presAssocID="{86673683-FC08-457B-BDED-780C2785D72F}" presName="spaceBetweenRectangles" presStyleCnt="0"/>
      <dgm:spPr/>
    </dgm:pt>
    <dgm:pt modelId="{63B44A58-6D86-4920-ACAE-DCC8BE3E5D7D}" type="pres">
      <dgm:prSet presAssocID="{8A53284D-7AE6-443D-834A-21E63A313AEC}" presName="parentLin" presStyleCnt="0"/>
      <dgm:spPr/>
    </dgm:pt>
    <dgm:pt modelId="{0F1A984E-FD5C-406F-9F22-3E88FB2239AE}" type="pres">
      <dgm:prSet presAssocID="{8A53284D-7AE6-443D-834A-21E63A313AEC}" presName="parentLeftMargin" presStyleLbl="node1" presStyleIdx="1" presStyleCnt="5"/>
      <dgm:spPr/>
    </dgm:pt>
    <dgm:pt modelId="{B98AD09B-279A-4642-91B7-32BB3D7B9EAC}" type="pres">
      <dgm:prSet presAssocID="{8A53284D-7AE6-443D-834A-21E63A313AEC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E4D6530-D608-4FCF-90A0-001E42942E14}" type="pres">
      <dgm:prSet presAssocID="{8A53284D-7AE6-443D-834A-21E63A313AEC}" presName="negativeSpace" presStyleCnt="0"/>
      <dgm:spPr/>
    </dgm:pt>
    <dgm:pt modelId="{E5AA7DBB-5E0C-4293-938D-7AB293E180E5}" type="pres">
      <dgm:prSet presAssocID="{8A53284D-7AE6-443D-834A-21E63A313AEC}" presName="childText" presStyleLbl="conFgAcc1" presStyleIdx="2" presStyleCnt="5">
        <dgm:presLayoutVars>
          <dgm:bulletEnabled val="1"/>
        </dgm:presLayoutVars>
      </dgm:prSet>
      <dgm:spPr/>
    </dgm:pt>
    <dgm:pt modelId="{58A8F282-5CB2-4457-BBFF-ECFD259303CC}" type="pres">
      <dgm:prSet presAssocID="{BF032C6E-15C1-422F-99E9-A0C99C82F844}" presName="spaceBetweenRectangles" presStyleCnt="0"/>
      <dgm:spPr/>
    </dgm:pt>
    <dgm:pt modelId="{0732B7FF-73D3-4676-9029-729CFAD24527}" type="pres">
      <dgm:prSet presAssocID="{C57F4ABF-2D44-4887-9F5A-70869B67BD3A}" presName="parentLin" presStyleCnt="0"/>
      <dgm:spPr/>
    </dgm:pt>
    <dgm:pt modelId="{DED428EF-6246-4478-B830-7F50EEE97BD9}" type="pres">
      <dgm:prSet presAssocID="{C57F4ABF-2D44-4887-9F5A-70869B67BD3A}" presName="parentLeftMargin" presStyleLbl="node1" presStyleIdx="2" presStyleCnt="5"/>
      <dgm:spPr/>
    </dgm:pt>
    <dgm:pt modelId="{3D955083-4CD3-4687-A39E-DF80B93077FC}" type="pres">
      <dgm:prSet presAssocID="{C57F4ABF-2D44-4887-9F5A-70869B67BD3A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4A6E45B6-162B-403B-80FE-C584349FF463}" type="pres">
      <dgm:prSet presAssocID="{C57F4ABF-2D44-4887-9F5A-70869B67BD3A}" presName="negativeSpace" presStyleCnt="0"/>
      <dgm:spPr/>
    </dgm:pt>
    <dgm:pt modelId="{3AB38053-544A-402F-8D11-95C0F936BA63}" type="pres">
      <dgm:prSet presAssocID="{C57F4ABF-2D44-4887-9F5A-70869B67BD3A}" presName="childText" presStyleLbl="conFgAcc1" presStyleIdx="3" presStyleCnt="5">
        <dgm:presLayoutVars>
          <dgm:bulletEnabled val="1"/>
        </dgm:presLayoutVars>
      </dgm:prSet>
      <dgm:spPr/>
    </dgm:pt>
    <dgm:pt modelId="{3BBF61B3-FDC0-4FB6-89F8-A010CF904F7E}" type="pres">
      <dgm:prSet presAssocID="{B080AE2E-FC85-4431-B380-E2206450E885}" presName="spaceBetweenRectangles" presStyleCnt="0"/>
      <dgm:spPr/>
    </dgm:pt>
    <dgm:pt modelId="{CF55C6AC-4C4F-4964-AABD-C48B5544B4F7}" type="pres">
      <dgm:prSet presAssocID="{8A064F8C-C4D5-44A7-90F3-8AE0ACEEA067}" presName="parentLin" presStyleCnt="0"/>
      <dgm:spPr/>
    </dgm:pt>
    <dgm:pt modelId="{920400D6-B6CF-4A8B-86C8-F70A55AC5BBB}" type="pres">
      <dgm:prSet presAssocID="{8A064F8C-C4D5-44A7-90F3-8AE0ACEEA067}" presName="parentLeftMargin" presStyleLbl="node1" presStyleIdx="3" presStyleCnt="5"/>
      <dgm:spPr/>
    </dgm:pt>
    <dgm:pt modelId="{1FA77BF8-F556-4883-8017-0EDA000B6694}" type="pres">
      <dgm:prSet presAssocID="{8A064F8C-C4D5-44A7-90F3-8AE0ACEEA067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36634B7F-CC88-484A-993C-7189C0B753F5}" type="pres">
      <dgm:prSet presAssocID="{8A064F8C-C4D5-44A7-90F3-8AE0ACEEA067}" presName="negativeSpace" presStyleCnt="0"/>
      <dgm:spPr/>
    </dgm:pt>
    <dgm:pt modelId="{FC8A4EAA-B3F5-46DA-8FD2-154FB448B814}" type="pres">
      <dgm:prSet presAssocID="{8A064F8C-C4D5-44A7-90F3-8AE0ACEEA06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1DF02D10-298C-484C-8C8C-7D34EA3535E9}" srcId="{9F9BADC3-1D44-4512-8A98-079BCE7154BC}" destId="{8A53284D-7AE6-443D-834A-21E63A313AEC}" srcOrd="2" destOrd="0" parTransId="{6A468A88-B2AF-4EBC-BD1F-BD9419487439}" sibTransId="{BF032C6E-15C1-422F-99E9-A0C99C82F844}"/>
    <dgm:cxn modelId="{5AA2D423-7CF6-436F-BFB9-52C3B783F1A1}" srcId="{9F9BADC3-1D44-4512-8A98-079BCE7154BC}" destId="{837FD6C3-7555-4DCB-8381-FAF26567EC8C}" srcOrd="1" destOrd="0" parTransId="{C2EC3862-0F21-406E-8641-0A6B1EA714EA}" sibTransId="{86673683-FC08-457B-BDED-780C2785D72F}"/>
    <dgm:cxn modelId="{D07BB527-33A7-4ADE-BA39-5F5AABD7252A}" type="presOf" srcId="{6316275B-8F70-41C5-8E00-99EB970BE38D}" destId="{4265F6DB-5AA1-46E5-BC84-3E8ECCE6C6EB}" srcOrd="1" destOrd="0" presId="urn:microsoft.com/office/officeart/2005/8/layout/list1"/>
    <dgm:cxn modelId="{9A82B731-AA96-44DC-A659-1C3CC3D7B699}" srcId="{9F9BADC3-1D44-4512-8A98-079BCE7154BC}" destId="{6316275B-8F70-41C5-8E00-99EB970BE38D}" srcOrd="0" destOrd="0" parTransId="{2E22BC07-E8B6-4A07-9F34-8763BF7A7C0A}" sibTransId="{8F8BA5F2-42FA-44EB-BA22-E1048BCBEB53}"/>
    <dgm:cxn modelId="{0318413B-DC91-4968-8383-22A64C2CE87A}" type="presOf" srcId="{C57F4ABF-2D44-4887-9F5A-70869B67BD3A}" destId="{DED428EF-6246-4478-B830-7F50EEE97BD9}" srcOrd="0" destOrd="0" presId="urn:microsoft.com/office/officeart/2005/8/layout/list1"/>
    <dgm:cxn modelId="{1B525243-B755-440C-BB1D-02A0ADDD9CF6}" type="presOf" srcId="{8A064F8C-C4D5-44A7-90F3-8AE0ACEEA067}" destId="{920400D6-B6CF-4A8B-86C8-F70A55AC5BBB}" srcOrd="0" destOrd="0" presId="urn:microsoft.com/office/officeart/2005/8/layout/list1"/>
    <dgm:cxn modelId="{7415AB4E-83E1-4666-9A60-F6C23A05088C}" type="presOf" srcId="{C57F4ABF-2D44-4887-9F5A-70869B67BD3A}" destId="{3D955083-4CD3-4687-A39E-DF80B93077FC}" srcOrd="1" destOrd="0" presId="urn:microsoft.com/office/officeart/2005/8/layout/list1"/>
    <dgm:cxn modelId="{918EAD75-3E01-42C9-8417-69FCF35E15ED}" type="presOf" srcId="{837FD6C3-7555-4DCB-8381-FAF26567EC8C}" destId="{650E9920-766B-44D3-BB64-BA2052B8C53C}" srcOrd="1" destOrd="0" presId="urn:microsoft.com/office/officeart/2005/8/layout/list1"/>
    <dgm:cxn modelId="{05128876-4250-40E0-9D6A-C968F31916AA}" type="presOf" srcId="{9F9BADC3-1D44-4512-8A98-079BCE7154BC}" destId="{AE797CA0-EEB3-4FCF-B21A-AC1D48D273B3}" srcOrd="0" destOrd="0" presId="urn:microsoft.com/office/officeart/2005/8/layout/list1"/>
    <dgm:cxn modelId="{E3B1D085-19F1-448E-9516-2D3F6ACF5938}" srcId="{9F9BADC3-1D44-4512-8A98-079BCE7154BC}" destId="{8A064F8C-C4D5-44A7-90F3-8AE0ACEEA067}" srcOrd="4" destOrd="0" parTransId="{2F59BE45-8F56-4339-9FBA-34E415199F04}" sibTransId="{8344C4DD-1662-4EED-88CA-B862EE03FEA3}"/>
    <dgm:cxn modelId="{3AFB8491-49B3-41F1-80B6-8E00E22DA215}" type="presOf" srcId="{837FD6C3-7555-4DCB-8381-FAF26567EC8C}" destId="{AE916987-9E1D-4246-88F9-3156D93DED0D}" srcOrd="0" destOrd="0" presId="urn:microsoft.com/office/officeart/2005/8/layout/list1"/>
    <dgm:cxn modelId="{94BE52B7-D330-4F06-AC03-E8750CA74451}" type="presOf" srcId="{8A064F8C-C4D5-44A7-90F3-8AE0ACEEA067}" destId="{1FA77BF8-F556-4883-8017-0EDA000B6694}" srcOrd="1" destOrd="0" presId="urn:microsoft.com/office/officeart/2005/8/layout/list1"/>
    <dgm:cxn modelId="{21B6CBDB-3390-42F9-A1E7-A363E0B26D36}" srcId="{9F9BADC3-1D44-4512-8A98-079BCE7154BC}" destId="{C57F4ABF-2D44-4887-9F5A-70869B67BD3A}" srcOrd="3" destOrd="0" parTransId="{D2C4DFB1-C8A8-4061-839F-C9F35AB07468}" sibTransId="{B080AE2E-FC85-4431-B380-E2206450E885}"/>
    <dgm:cxn modelId="{2D2A9EE2-E781-4B91-9ED8-680F4622ED49}" type="presOf" srcId="{8A53284D-7AE6-443D-834A-21E63A313AEC}" destId="{0F1A984E-FD5C-406F-9F22-3E88FB2239AE}" srcOrd="0" destOrd="0" presId="urn:microsoft.com/office/officeart/2005/8/layout/list1"/>
    <dgm:cxn modelId="{E2664AFA-4C03-4070-B4D0-83C1EC72AC96}" type="presOf" srcId="{8A53284D-7AE6-443D-834A-21E63A313AEC}" destId="{B98AD09B-279A-4642-91B7-32BB3D7B9EAC}" srcOrd="1" destOrd="0" presId="urn:microsoft.com/office/officeart/2005/8/layout/list1"/>
    <dgm:cxn modelId="{95390FFB-B55C-4E07-AC75-850B40846EB5}" type="presOf" srcId="{6316275B-8F70-41C5-8E00-99EB970BE38D}" destId="{E9743BD4-51FC-4426-A22A-EEFD5A5D32B5}" srcOrd="0" destOrd="0" presId="urn:microsoft.com/office/officeart/2005/8/layout/list1"/>
    <dgm:cxn modelId="{06A6F98E-A665-4357-BB3D-67944CF1D121}" type="presParOf" srcId="{AE797CA0-EEB3-4FCF-B21A-AC1D48D273B3}" destId="{5CE12D9A-966D-405F-B7C0-775AC50580A2}" srcOrd="0" destOrd="0" presId="urn:microsoft.com/office/officeart/2005/8/layout/list1"/>
    <dgm:cxn modelId="{06CC8EB8-3AA1-4BDF-8F89-B8846616F7C5}" type="presParOf" srcId="{5CE12D9A-966D-405F-B7C0-775AC50580A2}" destId="{E9743BD4-51FC-4426-A22A-EEFD5A5D32B5}" srcOrd="0" destOrd="0" presId="urn:microsoft.com/office/officeart/2005/8/layout/list1"/>
    <dgm:cxn modelId="{D8215750-D041-4497-A2DA-F184D71D7B8D}" type="presParOf" srcId="{5CE12D9A-966D-405F-B7C0-775AC50580A2}" destId="{4265F6DB-5AA1-46E5-BC84-3E8ECCE6C6EB}" srcOrd="1" destOrd="0" presId="urn:microsoft.com/office/officeart/2005/8/layout/list1"/>
    <dgm:cxn modelId="{E8C991BD-9B0B-40C3-B4EB-63CA82EA1BFD}" type="presParOf" srcId="{AE797CA0-EEB3-4FCF-B21A-AC1D48D273B3}" destId="{F08FC717-0C6E-4363-95D6-8232F65E7235}" srcOrd="1" destOrd="0" presId="urn:microsoft.com/office/officeart/2005/8/layout/list1"/>
    <dgm:cxn modelId="{D5E099A2-2F88-49E4-A06D-E59FF8EEF8AA}" type="presParOf" srcId="{AE797CA0-EEB3-4FCF-B21A-AC1D48D273B3}" destId="{8C4C842C-2B0F-45E6-A1F1-CE563FE2AAC4}" srcOrd="2" destOrd="0" presId="urn:microsoft.com/office/officeart/2005/8/layout/list1"/>
    <dgm:cxn modelId="{1627CCBC-CBF6-4EB7-A91B-7CFCA82559CE}" type="presParOf" srcId="{AE797CA0-EEB3-4FCF-B21A-AC1D48D273B3}" destId="{63FB0D53-9B1F-4661-BF9A-D1595820074B}" srcOrd="3" destOrd="0" presId="urn:microsoft.com/office/officeart/2005/8/layout/list1"/>
    <dgm:cxn modelId="{134BDC64-E9DA-413B-B569-8F0BFDF74FB1}" type="presParOf" srcId="{AE797CA0-EEB3-4FCF-B21A-AC1D48D273B3}" destId="{45803E79-5A1F-4BC9-8F87-427C75635A97}" srcOrd="4" destOrd="0" presId="urn:microsoft.com/office/officeart/2005/8/layout/list1"/>
    <dgm:cxn modelId="{EAAEECB6-93CE-41D4-B6C8-89EC51AA5AF7}" type="presParOf" srcId="{45803E79-5A1F-4BC9-8F87-427C75635A97}" destId="{AE916987-9E1D-4246-88F9-3156D93DED0D}" srcOrd="0" destOrd="0" presId="urn:microsoft.com/office/officeart/2005/8/layout/list1"/>
    <dgm:cxn modelId="{431F4207-E15E-4087-9600-D031F38357C8}" type="presParOf" srcId="{45803E79-5A1F-4BC9-8F87-427C75635A97}" destId="{650E9920-766B-44D3-BB64-BA2052B8C53C}" srcOrd="1" destOrd="0" presId="urn:microsoft.com/office/officeart/2005/8/layout/list1"/>
    <dgm:cxn modelId="{245141C8-AC14-4167-92D7-9170252BD1EE}" type="presParOf" srcId="{AE797CA0-EEB3-4FCF-B21A-AC1D48D273B3}" destId="{24523AFC-2805-4EA0-8F77-EC94240972A1}" srcOrd="5" destOrd="0" presId="urn:microsoft.com/office/officeart/2005/8/layout/list1"/>
    <dgm:cxn modelId="{0C0CC8DD-1638-48B0-87FC-AB6622D8A6DD}" type="presParOf" srcId="{AE797CA0-EEB3-4FCF-B21A-AC1D48D273B3}" destId="{4F911BE7-051C-4BF8-A61F-7F332BF1C053}" srcOrd="6" destOrd="0" presId="urn:microsoft.com/office/officeart/2005/8/layout/list1"/>
    <dgm:cxn modelId="{7F8D8223-37AC-437B-84C3-16A092C32740}" type="presParOf" srcId="{AE797CA0-EEB3-4FCF-B21A-AC1D48D273B3}" destId="{84DC0B77-83E2-462C-91AC-3A37430A1EE5}" srcOrd="7" destOrd="0" presId="urn:microsoft.com/office/officeart/2005/8/layout/list1"/>
    <dgm:cxn modelId="{40D81AFC-2FDA-4748-B2B6-AF0B44C70B43}" type="presParOf" srcId="{AE797CA0-EEB3-4FCF-B21A-AC1D48D273B3}" destId="{63B44A58-6D86-4920-ACAE-DCC8BE3E5D7D}" srcOrd="8" destOrd="0" presId="urn:microsoft.com/office/officeart/2005/8/layout/list1"/>
    <dgm:cxn modelId="{ADA349AF-9CB3-4FEA-8CBD-02E4C52483DA}" type="presParOf" srcId="{63B44A58-6D86-4920-ACAE-DCC8BE3E5D7D}" destId="{0F1A984E-FD5C-406F-9F22-3E88FB2239AE}" srcOrd="0" destOrd="0" presId="urn:microsoft.com/office/officeart/2005/8/layout/list1"/>
    <dgm:cxn modelId="{D0AE72A1-BEA0-4A82-8252-260C5183A826}" type="presParOf" srcId="{63B44A58-6D86-4920-ACAE-DCC8BE3E5D7D}" destId="{B98AD09B-279A-4642-91B7-32BB3D7B9EAC}" srcOrd="1" destOrd="0" presId="urn:microsoft.com/office/officeart/2005/8/layout/list1"/>
    <dgm:cxn modelId="{5987E5E5-7C37-45FB-977D-DC7A50EDAC16}" type="presParOf" srcId="{AE797CA0-EEB3-4FCF-B21A-AC1D48D273B3}" destId="{1E4D6530-D608-4FCF-90A0-001E42942E14}" srcOrd="9" destOrd="0" presId="urn:microsoft.com/office/officeart/2005/8/layout/list1"/>
    <dgm:cxn modelId="{7CA6D77E-7A63-4F6A-A311-FF6C27FD84BC}" type="presParOf" srcId="{AE797CA0-EEB3-4FCF-B21A-AC1D48D273B3}" destId="{E5AA7DBB-5E0C-4293-938D-7AB293E180E5}" srcOrd="10" destOrd="0" presId="urn:microsoft.com/office/officeart/2005/8/layout/list1"/>
    <dgm:cxn modelId="{E9B5F71A-9DF5-45C2-8D73-EF28D794DB30}" type="presParOf" srcId="{AE797CA0-EEB3-4FCF-B21A-AC1D48D273B3}" destId="{58A8F282-5CB2-4457-BBFF-ECFD259303CC}" srcOrd="11" destOrd="0" presId="urn:microsoft.com/office/officeart/2005/8/layout/list1"/>
    <dgm:cxn modelId="{C00A5154-7AB7-4508-A364-97D6A3A65D7A}" type="presParOf" srcId="{AE797CA0-EEB3-4FCF-B21A-AC1D48D273B3}" destId="{0732B7FF-73D3-4676-9029-729CFAD24527}" srcOrd="12" destOrd="0" presId="urn:microsoft.com/office/officeart/2005/8/layout/list1"/>
    <dgm:cxn modelId="{A06ABD1D-5A09-468C-BD6A-83A45E19FDB7}" type="presParOf" srcId="{0732B7FF-73D3-4676-9029-729CFAD24527}" destId="{DED428EF-6246-4478-B830-7F50EEE97BD9}" srcOrd="0" destOrd="0" presId="urn:microsoft.com/office/officeart/2005/8/layout/list1"/>
    <dgm:cxn modelId="{2C65DA44-AA68-44D0-9E78-0B280A6937F6}" type="presParOf" srcId="{0732B7FF-73D3-4676-9029-729CFAD24527}" destId="{3D955083-4CD3-4687-A39E-DF80B93077FC}" srcOrd="1" destOrd="0" presId="urn:microsoft.com/office/officeart/2005/8/layout/list1"/>
    <dgm:cxn modelId="{6B8490B8-AFA3-4B04-884E-BFE3FA54B6FC}" type="presParOf" srcId="{AE797CA0-EEB3-4FCF-B21A-AC1D48D273B3}" destId="{4A6E45B6-162B-403B-80FE-C584349FF463}" srcOrd="13" destOrd="0" presId="urn:microsoft.com/office/officeart/2005/8/layout/list1"/>
    <dgm:cxn modelId="{2AD212C3-D629-4FB0-B601-7C290676C923}" type="presParOf" srcId="{AE797CA0-EEB3-4FCF-B21A-AC1D48D273B3}" destId="{3AB38053-544A-402F-8D11-95C0F936BA63}" srcOrd="14" destOrd="0" presId="urn:microsoft.com/office/officeart/2005/8/layout/list1"/>
    <dgm:cxn modelId="{74B24B41-0AC9-4692-8BAF-0038CAC2E250}" type="presParOf" srcId="{AE797CA0-EEB3-4FCF-B21A-AC1D48D273B3}" destId="{3BBF61B3-FDC0-4FB6-89F8-A010CF904F7E}" srcOrd="15" destOrd="0" presId="urn:microsoft.com/office/officeart/2005/8/layout/list1"/>
    <dgm:cxn modelId="{3380855B-2CD6-4158-9E96-8B70CF2F6C0F}" type="presParOf" srcId="{AE797CA0-EEB3-4FCF-B21A-AC1D48D273B3}" destId="{CF55C6AC-4C4F-4964-AABD-C48B5544B4F7}" srcOrd="16" destOrd="0" presId="urn:microsoft.com/office/officeart/2005/8/layout/list1"/>
    <dgm:cxn modelId="{465C6DB8-89B6-42CD-9360-B2CE7AE14AC3}" type="presParOf" srcId="{CF55C6AC-4C4F-4964-AABD-C48B5544B4F7}" destId="{920400D6-B6CF-4A8B-86C8-F70A55AC5BBB}" srcOrd="0" destOrd="0" presId="urn:microsoft.com/office/officeart/2005/8/layout/list1"/>
    <dgm:cxn modelId="{5973009D-EDB7-488C-BA10-255E477BCEE5}" type="presParOf" srcId="{CF55C6AC-4C4F-4964-AABD-C48B5544B4F7}" destId="{1FA77BF8-F556-4883-8017-0EDA000B6694}" srcOrd="1" destOrd="0" presId="urn:microsoft.com/office/officeart/2005/8/layout/list1"/>
    <dgm:cxn modelId="{5E93EACB-4EF0-49C8-9BD6-6D404FFF1518}" type="presParOf" srcId="{AE797CA0-EEB3-4FCF-B21A-AC1D48D273B3}" destId="{36634B7F-CC88-484A-993C-7189C0B753F5}" srcOrd="17" destOrd="0" presId="urn:microsoft.com/office/officeart/2005/8/layout/list1"/>
    <dgm:cxn modelId="{FE9DDAC9-9326-4F0B-961A-09EFC35D5B59}" type="presParOf" srcId="{AE797CA0-EEB3-4FCF-B21A-AC1D48D273B3}" destId="{FC8A4EAA-B3F5-46DA-8FD2-154FB448B814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AD2434-6FE2-4B56-A4D9-E9E0BB11E93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BA6BFC50-C130-47F0-9A4B-0A30ED82AAB8}">
      <dgm:prSet custT="1"/>
      <dgm:spPr/>
      <dgm:t>
        <a:bodyPr/>
        <a:lstStyle/>
        <a:p>
          <a:r>
            <a:rPr lang="en-US" sz="2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Segregacja</a:t>
          </a:r>
          <a:r>
            <a:rPr lang="en-US" sz="2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odpadów</a:t>
          </a:r>
          <a:endParaRPr lang="en-US" sz="26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22B8602-63D6-4FD0-A25A-C049C7BDE109}" type="parTrans" cxnId="{6A59942C-4F86-4AFA-B9BA-4E71BFA3BCF8}">
      <dgm:prSet/>
      <dgm:spPr/>
      <dgm:t>
        <a:bodyPr/>
        <a:lstStyle/>
        <a:p>
          <a:endParaRPr lang="en-US"/>
        </a:p>
      </dgm:t>
    </dgm:pt>
    <dgm:pt modelId="{919A54E7-6413-4863-9D9E-541BD518CA21}" type="sibTrans" cxnId="{6A59942C-4F86-4AFA-B9BA-4E71BFA3BCF8}">
      <dgm:prSet/>
      <dgm:spPr/>
      <dgm:t>
        <a:bodyPr/>
        <a:lstStyle/>
        <a:p>
          <a:endParaRPr lang="en-US"/>
        </a:p>
      </dgm:t>
    </dgm:pt>
    <dgm:pt modelId="{E4FE30AA-DD74-4940-9B8A-E58E5F59DADC}">
      <dgm:prSet custT="1"/>
      <dgm:spPr/>
      <dgm:t>
        <a:bodyPr/>
        <a:lstStyle/>
        <a:p>
          <a:r>
            <a:rPr lang="en-US" sz="2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Woda z </a:t>
          </a:r>
          <a:r>
            <a:rPr lang="en-US" sz="2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dystrybutorów</a:t>
          </a:r>
          <a:endParaRPr lang="en-US" sz="26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1C7191A-14D4-4BAC-B241-3626DF2A37F2}" type="parTrans" cxnId="{3BB7F471-A995-49B7-8B4D-401C07A61C58}">
      <dgm:prSet/>
      <dgm:spPr/>
      <dgm:t>
        <a:bodyPr/>
        <a:lstStyle/>
        <a:p>
          <a:endParaRPr lang="en-US"/>
        </a:p>
      </dgm:t>
    </dgm:pt>
    <dgm:pt modelId="{83B207D1-0DB8-414D-91D0-A79DE07D59FD}" type="sibTrans" cxnId="{3BB7F471-A995-49B7-8B4D-401C07A61C58}">
      <dgm:prSet/>
      <dgm:spPr/>
      <dgm:t>
        <a:bodyPr/>
        <a:lstStyle/>
        <a:p>
          <a:endParaRPr lang="en-US"/>
        </a:p>
      </dgm:t>
    </dgm:pt>
    <dgm:pt modelId="{D67D7CBC-5983-4D6B-B5BB-C777674DDF78}">
      <dgm:prSet custT="1"/>
      <dgm:spPr/>
      <dgm:t>
        <a:bodyPr/>
        <a:lstStyle/>
        <a:p>
          <a:r>
            <a:rPr lang="pl-PL" sz="2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</a:t>
          </a:r>
          <a:r>
            <a:rPr lang="en-US" sz="2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ielony</a:t>
          </a:r>
          <a:r>
            <a:rPr lang="en-US" sz="2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dach</a:t>
          </a:r>
          <a:endParaRPr lang="en-US" sz="26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9281C45-C2C1-4F18-9F30-DAE3F15D3F47}" type="parTrans" cxnId="{E47FB060-DAE8-47C0-95F9-1D8E391F6D02}">
      <dgm:prSet/>
      <dgm:spPr/>
      <dgm:t>
        <a:bodyPr/>
        <a:lstStyle/>
        <a:p>
          <a:endParaRPr lang="en-US"/>
        </a:p>
      </dgm:t>
    </dgm:pt>
    <dgm:pt modelId="{C154897B-31B5-4917-BCD8-9F8C4253C44E}" type="sibTrans" cxnId="{E47FB060-DAE8-47C0-95F9-1D8E391F6D02}">
      <dgm:prSet/>
      <dgm:spPr/>
      <dgm:t>
        <a:bodyPr/>
        <a:lstStyle/>
        <a:p>
          <a:endParaRPr lang="en-US"/>
        </a:p>
      </dgm:t>
    </dgm:pt>
    <dgm:pt modelId="{803F3C5A-788C-4769-8590-DFD900BEB83C}">
      <dgm:prSet custT="1"/>
      <dgm:spPr/>
      <dgm:t>
        <a:bodyPr/>
        <a:lstStyle/>
        <a:p>
          <a:r>
            <a:rPr lang="en-US" sz="2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Rabaty</a:t>
          </a:r>
          <a:r>
            <a:rPr lang="en-US" sz="2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sz="2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turystów</a:t>
          </a:r>
          <a:r>
            <a:rPr lang="en-US" sz="2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przyjeżdżających</a:t>
          </a:r>
          <a:r>
            <a:rPr lang="en-US" sz="2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koleją</a:t>
          </a:r>
          <a:endParaRPr lang="en-US" sz="26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C8CAE85-289D-4927-B79D-BF6F0A2BB93A}" type="parTrans" cxnId="{B6381F59-1280-4A25-89F8-B47671C868AC}">
      <dgm:prSet/>
      <dgm:spPr/>
      <dgm:t>
        <a:bodyPr/>
        <a:lstStyle/>
        <a:p>
          <a:endParaRPr lang="en-US"/>
        </a:p>
      </dgm:t>
    </dgm:pt>
    <dgm:pt modelId="{0A7942FF-4C1A-44B1-ADBE-63DABA54D289}" type="sibTrans" cxnId="{B6381F59-1280-4A25-89F8-B47671C868AC}">
      <dgm:prSet/>
      <dgm:spPr/>
      <dgm:t>
        <a:bodyPr/>
        <a:lstStyle/>
        <a:p>
          <a:endParaRPr lang="en-US"/>
        </a:p>
      </dgm:t>
    </dgm:pt>
    <dgm:pt modelId="{AB1991D0-97EA-4C83-9624-C1A02AD53B9A}">
      <dgm:prSet custT="1"/>
      <dgm:spPr/>
      <dgm:t>
        <a:bodyPr/>
        <a:lstStyle/>
        <a:p>
          <a:r>
            <a:rPr lang="en-US" sz="2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Aplikacje</a:t>
          </a:r>
          <a:r>
            <a:rPr lang="en-US" sz="2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promujące</a:t>
          </a:r>
          <a:r>
            <a:rPr lang="en-US" sz="2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szlaki</a:t>
          </a:r>
          <a:r>
            <a:rPr lang="en-US" sz="2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piesze</a:t>
          </a:r>
          <a:r>
            <a:rPr lang="en-US" sz="2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rowerowe</a:t>
          </a:r>
          <a:endParaRPr lang="en-US" sz="26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DE5E30A-3026-4223-8C57-9872E9791034}" type="parTrans" cxnId="{A77F3C12-F8F3-4404-ADE5-F439615526A7}">
      <dgm:prSet/>
      <dgm:spPr/>
      <dgm:t>
        <a:bodyPr/>
        <a:lstStyle/>
        <a:p>
          <a:endParaRPr lang="en-US"/>
        </a:p>
      </dgm:t>
    </dgm:pt>
    <dgm:pt modelId="{34DFAEC4-8D03-4CE1-94F5-E91CFFD5B274}" type="sibTrans" cxnId="{A77F3C12-F8F3-4404-ADE5-F439615526A7}">
      <dgm:prSet/>
      <dgm:spPr/>
      <dgm:t>
        <a:bodyPr/>
        <a:lstStyle/>
        <a:p>
          <a:endParaRPr lang="en-US"/>
        </a:p>
      </dgm:t>
    </dgm:pt>
    <dgm:pt modelId="{1CFBC81A-F59F-4B77-A57F-E23A54599657}" type="pres">
      <dgm:prSet presAssocID="{B1AD2434-6FE2-4B56-A4D9-E9E0BB11E93E}" presName="root" presStyleCnt="0">
        <dgm:presLayoutVars>
          <dgm:dir/>
          <dgm:resizeHandles val="exact"/>
        </dgm:presLayoutVars>
      </dgm:prSet>
      <dgm:spPr/>
    </dgm:pt>
    <dgm:pt modelId="{36376F75-8B20-44AC-A156-02772ED99E43}" type="pres">
      <dgm:prSet presAssocID="{BA6BFC50-C130-47F0-9A4B-0A30ED82AAB8}" presName="compNode" presStyleCnt="0"/>
      <dgm:spPr/>
    </dgm:pt>
    <dgm:pt modelId="{E131D60A-151B-4F91-B5F0-E562442B85E7}" type="pres">
      <dgm:prSet presAssocID="{BA6BFC50-C130-47F0-9A4B-0A30ED82AAB8}" presName="bgRect" presStyleLbl="bgShp" presStyleIdx="0" presStyleCnt="5" custLinFactNeighborX="840" custLinFactNeighborY="-469"/>
      <dgm:spPr/>
    </dgm:pt>
    <dgm:pt modelId="{8EC48A76-D0DE-4512-B5A8-D01CEC805858}" type="pres">
      <dgm:prSet presAssocID="{BA6BFC50-C130-47F0-9A4B-0A30ED82AAB8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gregacja odpadów"/>
        </a:ext>
      </dgm:extLst>
    </dgm:pt>
    <dgm:pt modelId="{2A4BC4ED-5A34-4B49-A80A-C7510C92DD64}" type="pres">
      <dgm:prSet presAssocID="{BA6BFC50-C130-47F0-9A4B-0A30ED82AAB8}" presName="spaceRect" presStyleCnt="0"/>
      <dgm:spPr/>
    </dgm:pt>
    <dgm:pt modelId="{D271FC2E-F278-4260-BFE5-838C464E6F7B}" type="pres">
      <dgm:prSet presAssocID="{BA6BFC50-C130-47F0-9A4B-0A30ED82AAB8}" presName="parTx" presStyleLbl="revTx" presStyleIdx="0" presStyleCnt="5">
        <dgm:presLayoutVars>
          <dgm:chMax val="0"/>
          <dgm:chPref val="0"/>
        </dgm:presLayoutVars>
      </dgm:prSet>
      <dgm:spPr/>
    </dgm:pt>
    <dgm:pt modelId="{1558EB19-3A99-4BCD-9DEE-B2BC9951ADF4}" type="pres">
      <dgm:prSet presAssocID="{919A54E7-6413-4863-9D9E-541BD518CA21}" presName="sibTrans" presStyleCnt="0"/>
      <dgm:spPr/>
    </dgm:pt>
    <dgm:pt modelId="{E1CE4CDF-889F-4EB2-B748-8E5D09F30BDA}" type="pres">
      <dgm:prSet presAssocID="{E4FE30AA-DD74-4940-9B8A-E58E5F59DADC}" presName="compNode" presStyleCnt="0"/>
      <dgm:spPr/>
    </dgm:pt>
    <dgm:pt modelId="{4AB822AB-DE2C-4771-BD7A-6FF8C5456444}" type="pres">
      <dgm:prSet presAssocID="{E4FE30AA-DD74-4940-9B8A-E58E5F59DADC}" presName="bgRect" presStyleLbl="bgShp" presStyleIdx="1" presStyleCnt="5"/>
      <dgm:spPr/>
    </dgm:pt>
    <dgm:pt modelId="{7568DDBA-2765-454E-9671-E21900A1F5C6}" type="pres">
      <dgm:prSet presAssocID="{E4FE30AA-DD74-4940-9B8A-E58E5F59DADC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da"/>
        </a:ext>
      </dgm:extLst>
    </dgm:pt>
    <dgm:pt modelId="{D361E834-555E-4CD5-8AB3-4826413D109C}" type="pres">
      <dgm:prSet presAssocID="{E4FE30AA-DD74-4940-9B8A-E58E5F59DADC}" presName="spaceRect" presStyleCnt="0"/>
      <dgm:spPr/>
    </dgm:pt>
    <dgm:pt modelId="{9DC2179D-A53C-4BC6-9B6F-3A450BA67E73}" type="pres">
      <dgm:prSet presAssocID="{E4FE30AA-DD74-4940-9B8A-E58E5F59DADC}" presName="parTx" presStyleLbl="revTx" presStyleIdx="1" presStyleCnt="5">
        <dgm:presLayoutVars>
          <dgm:chMax val="0"/>
          <dgm:chPref val="0"/>
        </dgm:presLayoutVars>
      </dgm:prSet>
      <dgm:spPr/>
    </dgm:pt>
    <dgm:pt modelId="{74D91B6A-805B-48FD-96B9-DACCA25CCBAE}" type="pres">
      <dgm:prSet presAssocID="{83B207D1-0DB8-414D-91D0-A79DE07D59FD}" presName="sibTrans" presStyleCnt="0"/>
      <dgm:spPr/>
    </dgm:pt>
    <dgm:pt modelId="{937103AC-4610-45CD-86E8-79A979747619}" type="pres">
      <dgm:prSet presAssocID="{D67D7CBC-5983-4D6B-B5BB-C777674DDF78}" presName="compNode" presStyleCnt="0"/>
      <dgm:spPr/>
    </dgm:pt>
    <dgm:pt modelId="{3F250C54-598D-40CF-B9B0-B9A29E9E9FB8}" type="pres">
      <dgm:prSet presAssocID="{D67D7CBC-5983-4D6B-B5BB-C777674DDF78}" presName="bgRect" presStyleLbl="bgShp" presStyleIdx="2" presStyleCnt="5"/>
      <dgm:spPr/>
    </dgm:pt>
    <dgm:pt modelId="{4C11658E-F7BE-4BBF-B607-4FFC5B27C905}" type="pres">
      <dgm:prSet presAssocID="{D67D7CBC-5983-4D6B-B5BB-C777674DDF7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ciduous tree"/>
        </a:ext>
      </dgm:extLst>
    </dgm:pt>
    <dgm:pt modelId="{C41135C6-9EAB-4E30-85D6-04B6B9A3C9C2}" type="pres">
      <dgm:prSet presAssocID="{D67D7CBC-5983-4D6B-B5BB-C777674DDF78}" presName="spaceRect" presStyleCnt="0"/>
      <dgm:spPr/>
    </dgm:pt>
    <dgm:pt modelId="{758B49F6-3B94-4CF0-8011-676B46C67590}" type="pres">
      <dgm:prSet presAssocID="{D67D7CBC-5983-4D6B-B5BB-C777674DDF78}" presName="parTx" presStyleLbl="revTx" presStyleIdx="2" presStyleCnt="5">
        <dgm:presLayoutVars>
          <dgm:chMax val="0"/>
          <dgm:chPref val="0"/>
        </dgm:presLayoutVars>
      </dgm:prSet>
      <dgm:spPr/>
    </dgm:pt>
    <dgm:pt modelId="{92633B52-A15A-4F15-81C4-370FD3B51EA8}" type="pres">
      <dgm:prSet presAssocID="{C154897B-31B5-4917-BCD8-9F8C4253C44E}" presName="sibTrans" presStyleCnt="0"/>
      <dgm:spPr/>
    </dgm:pt>
    <dgm:pt modelId="{650CE0FE-DE13-49DB-ABAA-614BDADA9D8D}" type="pres">
      <dgm:prSet presAssocID="{803F3C5A-788C-4769-8590-DFD900BEB83C}" presName="compNode" presStyleCnt="0"/>
      <dgm:spPr/>
    </dgm:pt>
    <dgm:pt modelId="{62B35B6F-EBFF-4AF2-99E6-B1284287C1A0}" type="pres">
      <dgm:prSet presAssocID="{803F3C5A-788C-4769-8590-DFD900BEB83C}" presName="bgRect" presStyleLbl="bgShp" presStyleIdx="3" presStyleCnt="5"/>
      <dgm:spPr/>
    </dgm:pt>
    <dgm:pt modelId="{CAC910B7-B891-4D3C-A0B1-B22EB63E6116}" type="pres">
      <dgm:prSet presAssocID="{803F3C5A-788C-4769-8590-DFD900BEB83C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ieniądze"/>
        </a:ext>
      </dgm:extLst>
    </dgm:pt>
    <dgm:pt modelId="{7BB0E382-5FEA-47BC-8534-F170CD1DD573}" type="pres">
      <dgm:prSet presAssocID="{803F3C5A-788C-4769-8590-DFD900BEB83C}" presName="spaceRect" presStyleCnt="0"/>
      <dgm:spPr/>
    </dgm:pt>
    <dgm:pt modelId="{C61B9B72-B492-4A75-A80A-74C964440192}" type="pres">
      <dgm:prSet presAssocID="{803F3C5A-788C-4769-8590-DFD900BEB83C}" presName="parTx" presStyleLbl="revTx" presStyleIdx="3" presStyleCnt="5">
        <dgm:presLayoutVars>
          <dgm:chMax val="0"/>
          <dgm:chPref val="0"/>
        </dgm:presLayoutVars>
      </dgm:prSet>
      <dgm:spPr/>
    </dgm:pt>
    <dgm:pt modelId="{D89066BA-EE66-47E6-86D0-64139D5C7F7F}" type="pres">
      <dgm:prSet presAssocID="{0A7942FF-4C1A-44B1-ADBE-63DABA54D289}" presName="sibTrans" presStyleCnt="0"/>
      <dgm:spPr/>
    </dgm:pt>
    <dgm:pt modelId="{F497F1F0-9CD9-4EBB-85F9-F8B3012EF970}" type="pres">
      <dgm:prSet presAssocID="{AB1991D0-97EA-4C83-9624-C1A02AD53B9A}" presName="compNode" presStyleCnt="0"/>
      <dgm:spPr/>
    </dgm:pt>
    <dgm:pt modelId="{1ADB423E-4201-4CF4-A74D-8EAE472150A7}" type="pres">
      <dgm:prSet presAssocID="{AB1991D0-97EA-4C83-9624-C1A02AD53B9A}" presName="bgRect" presStyleLbl="bgShp" presStyleIdx="4" presStyleCnt="5"/>
      <dgm:spPr/>
    </dgm:pt>
    <dgm:pt modelId="{9C4F0DD6-EFC4-4901-A396-1E29FB5FBE0E}" type="pres">
      <dgm:prSet presAssocID="{AB1991D0-97EA-4C83-9624-C1A02AD53B9A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ycieczka"/>
        </a:ext>
      </dgm:extLst>
    </dgm:pt>
    <dgm:pt modelId="{F525EF2D-9770-4CE6-B253-0B892491129B}" type="pres">
      <dgm:prSet presAssocID="{AB1991D0-97EA-4C83-9624-C1A02AD53B9A}" presName="spaceRect" presStyleCnt="0"/>
      <dgm:spPr/>
    </dgm:pt>
    <dgm:pt modelId="{7D2A63A1-8071-4DD9-8BFB-6530029187E0}" type="pres">
      <dgm:prSet presAssocID="{AB1991D0-97EA-4C83-9624-C1A02AD53B9A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4449CB0A-2BB7-4346-9F09-3F5E8FD48DEF}" type="presOf" srcId="{B1AD2434-6FE2-4B56-A4D9-E9E0BB11E93E}" destId="{1CFBC81A-F59F-4B77-A57F-E23A54599657}" srcOrd="0" destOrd="0" presId="urn:microsoft.com/office/officeart/2018/2/layout/IconVerticalSolidList"/>
    <dgm:cxn modelId="{A77F3C12-F8F3-4404-ADE5-F439615526A7}" srcId="{B1AD2434-6FE2-4B56-A4D9-E9E0BB11E93E}" destId="{AB1991D0-97EA-4C83-9624-C1A02AD53B9A}" srcOrd="4" destOrd="0" parTransId="{7DE5E30A-3026-4223-8C57-9872E9791034}" sibTransId="{34DFAEC4-8D03-4CE1-94F5-E91CFFD5B274}"/>
    <dgm:cxn modelId="{7C6E602B-1015-494B-91A8-4C858ACA88A1}" type="presOf" srcId="{D67D7CBC-5983-4D6B-B5BB-C777674DDF78}" destId="{758B49F6-3B94-4CF0-8011-676B46C67590}" srcOrd="0" destOrd="0" presId="urn:microsoft.com/office/officeart/2018/2/layout/IconVerticalSolidList"/>
    <dgm:cxn modelId="{6A59942C-4F86-4AFA-B9BA-4E71BFA3BCF8}" srcId="{B1AD2434-6FE2-4B56-A4D9-E9E0BB11E93E}" destId="{BA6BFC50-C130-47F0-9A4B-0A30ED82AAB8}" srcOrd="0" destOrd="0" parTransId="{722B8602-63D6-4FD0-A25A-C049C7BDE109}" sibTransId="{919A54E7-6413-4863-9D9E-541BD518CA21}"/>
    <dgm:cxn modelId="{E47FB060-DAE8-47C0-95F9-1D8E391F6D02}" srcId="{B1AD2434-6FE2-4B56-A4D9-E9E0BB11E93E}" destId="{D67D7CBC-5983-4D6B-B5BB-C777674DDF78}" srcOrd="2" destOrd="0" parTransId="{59281C45-C2C1-4F18-9F30-DAE3F15D3F47}" sibTransId="{C154897B-31B5-4917-BCD8-9F8C4253C44E}"/>
    <dgm:cxn modelId="{269EF770-1ECA-432E-BEE4-AF5212DAF2C7}" type="presOf" srcId="{AB1991D0-97EA-4C83-9624-C1A02AD53B9A}" destId="{7D2A63A1-8071-4DD9-8BFB-6530029187E0}" srcOrd="0" destOrd="0" presId="urn:microsoft.com/office/officeart/2018/2/layout/IconVerticalSolidList"/>
    <dgm:cxn modelId="{3BB7F471-A995-49B7-8B4D-401C07A61C58}" srcId="{B1AD2434-6FE2-4B56-A4D9-E9E0BB11E93E}" destId="{E4FE30AA-DD74-4940-9B8A-E58E5F59DADC}" srcOrd="1" destOrd="0" parTransId="{11C7191A-14D4-4BAC-B241-3626DF2A37F2}" sibTransId="{83B207D1-0DB8-414D-91D0-A79DE07D59FD}"/>
    <dgm:cxn modelId="{B6381F59-1280-4A25-89F8-B47671C868AC}" srcId="{B1AD2434-6FE2-4B56-A4D9-E9E0BB11E93E}" destId="{803F3C5A-788C-4769-8590-DFD900BEB83C}" srcOrd="3" destOrd="0" parTransId="{5C8CAE85-289D-4927-B79D-BF6F0A2BB93A}" sibTransId="{0A7942FF-4C1A-44B1-ADBE-63DABA54D289}"/>
    <dgm:cxn modelId="{7A15CEAE-DCC6-45FB-9732-AFCDF79CD97D}" type="presOf" srcId="{BA6BFC50-C130-47F0-9A4B-0A30ED82AAB8}" destId="{D271FC2E-F278-4260-BFE5-838C464E6F7B}" srcOrd="0" destOrd="0" presId="urn:microsoft.com/office/officeart/2018/2/layout/IconVerticalSolidList"/>
    <dgm:cxn modelId="{10213DB4-4BB4-4A12-A4B1-DAF07CCDB50D}" type="presOf" srcId="{803F3C5A-788C-4769-8590-DFD900BEB83C}" destId="{C61B9B72-B492-4A75-A80A-74C964440192}" srcOrd="0" destOrd="0" presId="urn:microsoft.com/office/officeart/2018/2/layout/IconVerticalSolidList"/>
    <dgm:cxn modelId="{371A3CFB-8FCA-44D1-AD67-CB20C40F671F}" type="presOf" srcId="{E4FE30AA-DD74-4940-9B8A-E58E5F59DADC}" destId="{9DC2179D-A53C-4BC6-9B6F-3A450BA67E73}" srcOrd="0" destOrd="0" presId="urn:microsoft.com/office/officeart/2018/2/layout/IconVerticalSolidList"/>
    <dgm:cxn modelId="{E9B600B9-2B65-4EFA-9E9F-E24F0F91CA70}" type="presParOf" srcId="{1CFBC81A-F59F-4B77-A57F-E23A54599657}" destId="{36376F75-8B20-44AC-A156-02772ED99E43}" srcOrd="0" destOrd="0" presId="urn:microsoft.com/office/officeart/2018/2/layout/IconVerticalSolidList"/>
    <dgm:cxn modelId="{BA97594A-8644-452A-84D8-AE7E7033FD70}" type="presParOf" srcId="{36376F75-8B20-44AC-A156-02772ED99E43}" destId="{E131D60A-151B-4F91-B5F0-E562442B85E7}" srcOrd="0" destOrd="0" presId="urn:microsoft.com/office/officeart/2018/2/layout/IconVerticalSolidList"/>
    <dgm:cxn modelId="{D04C7BB3-AC53-4A89-B802-843FCB305044}" type="presParOf" srcId="{36376F75-8B20-44AC-A156-02772ED99E43}" destId="{8EC48A76-D0DE-4512-B5A8-D01CEC805858}" srcOrd="1" destOrd="0" presId="urn:microsoft.com/office/officeart/2018/2/layout/IconVerticalSolidList"/>
    <dgm:cxn modelId="{05BFA49B-934E-4FD1-AE22-4252DB017DD6}" type="presParOf" srcId="{36376F75-8B20-44AC-A156-02772ED99E43}" destId="{2A4BC4ED-5A34-4B49-A80A-C7510C92DD64}" srcOrd="2" destOrd="0" presId="urn:microsoft.com/office/officeart/2018/2/layout/IconVerticalSolidList"/>
    <dgm:cxn modelId="{0EAB0DB3-3036-44D5-A73B-B17611460219}" type="presParOf" srcId="{36376F75-8B20-44AC-A156-02772ED99E43}" destId="{D271FC2E-F278-4260-BFE5-838C464E6F7B}" srcOrd="3" destOrd="0" presId="urn:microsoft.com/office/officeart/2018/2/layout/IconVerticalSolidList"/>
    <dgm:cxn modelId="{9338A722-0E58-42EE-8A71-B375053FBCBA}" type="presParOf" srcId="{1CFBC81A-F59F-4B77-A57F-E23A54599657}" destId="{1558EB19-3A99-4BCD-9DEE-B2BC9951ADF4}" srcOrd="1" destOrd="0" presId="urn:microsoft.com/office/officeart/2018/2/layout/IconVerticalSolidList"/>
    <dgm:cxn modelId="{C2CA4D70-6D30-48B8-ADB9-AFCCEC639E7D}" type="presParOf" srcId="{1CFBC81A-F59F-4B77-A57F-E23A54599657}" destId="{E1CE4CDF-889F-4EB2-B748-8E5D09F30BDA}" srcOrd="2" destOrd="0" presId="urn:microsoft.com/office/officeart/2018/2/layout/IconVerticalSolidList"/>
    <dgm:cxn modelId="{F2CDDCF0-5756-4A6C-B22C-4BECC2D9B890}" type="presParOf" srcId="{E1CE4CDF-889F-4EB2-B748-8E5D09F30BDA}" destId="{4AB822AB-DE2C-4771-BD7A-6FF8C5456444}" srcOrd="0" destOrd="0" presId="urn:microsoft.com/office/officeart/2018/2/layout/IconVerticalSolidList"/>
    <dgm:cxn modelId="{FEFCB1CE-5FDD-4765-8BE1-F552A733037A}" type="presParOf" srcId="{E1CE4CDF-889F-4EB2-B748-8E5D09F30BDA}" destId="{7568DDBA-2765-454E-9671-E21900A1F5C6}" srcOrd="1" destOrd="0" presId="urn:microsoft.com/office/officeart/2018/2/layout/IconVerticalSolidList"/>
    <dgm:cxn modelId="{E8EA20DC-DB11-4982-B441-4278FB29927D}" type="presParOf" srcId="{E1CE4CDF-889F-4EB2-B748-8E5D09F30BDA}" destId="{D361E834-555E-4CD5-8AB3-4826413D109C}" srcOrd="2" destOrd="0" presId="urn:microsoft.com/office/officeart/2018/2/layout/IconVerticalSolidList"/>
    <dgm:cxn modelId="{6A5D9150-159F-4338-95AA-48D5F78D95D0}" type="presParOf" srcId="{E1CE4CDF-889F-4EB2-B748-8E5D09F30BDA}" destId="{9DC2179D-A53C-4BC6-9B6F-3A450BA67E73}" srcOrd="3" destOrd="0" presId="urn:microsoft.com/office/officeart/2018/2/layout/IconVerticalSolidList"/>
    <dgm:cxn modelId="{CC300213-B566-4776-AF53-3A35CEA95D26}" type="presParOf" srcId="{1CFBC81A-F59F-4B77-A57F-E23A54599657}" destId="{74D91B6A-805B-48FD-96B9-DACCA25CCBAE}" srcOrd="3" destOrd="0" presId="urn:microsoft.com/office/officeart/2018/2/layout/IconVerticalSolidList"/>
    <dgm:cxn modelId="{AE1C54E5-B5CE-4A5E-A72F-AD5F57E3D528}" type="presParOf" srcId="{1CFBC81A-F59F-4B77-A57F-E23A54599657}" destId="{937103AC-4610-45CD-86E8-79A979747619}" srcOrd="4" destOrd="0" presId="urn:microsoft.com/office/officeart/2018/2/layout/IconVerticalSolidList"/>
    <dgm:cxn modelId="{EF1ECB8F-C4D0-4847-BD8D-73928495964C}" type="presParOf" srcId="{937103AC-4610-45CD-86E8-79A979747619}" destId="{3F250C54-598D-40CF-B9B0-B9A29E9E9FB8}" srcOrd="0" destOrd="0" presId="urn:microsoft.com/office/officeart/2018/2/layout/IconVerticalSolidList"/>
    <dgm:cxn modelId="{2C343C37-5330-412A-9ECC-37103E965904}" type="presParOf" srcId="{937103AC-4610-45CD-86E8-79A979747619}" destId="{4C11658E-F7BE-4BBF-B607-4FFC5B27C905}" srcOrd="1" destOrd="0" presId="urn:microsoft.com/office/officeart/2018/2/layout/IconVerticalSolidList"/>
    <dgm:cxn modelId="{33565AB8-4E3E-44D8-8D5D-4A8F7FBDF823}" type="presParOf" srcId="{937103AC-4610-45CD-86E8-79A979747619}" destId="{C41135C6-9EAB-4E30-85D6-04B6B9A3C9C2}" srcOrd="2" destOrd="0" presId="urn:microsoft.com/office/officeart/2018/2/layout/IconVerticalSolidList"/>
    <dgm:cxn modelId="{4D681AAD-0DA3-4524-BD71-55F9B84F374A}" type="presParOf" srcId="{937103AC-4610-45CD-86E8-79A979747619}" destId="{758B49F6-3B94-4CF0-8011-676B46C67590}" srcOrd="3" destOrd="0" presId="urn:microsoft.com/office/officeart/2018/2/layout/IconVerticalSolidList"/>
    <dgm:cxn modelId="{8258264F-BB6C-49F8-901E-8AA112DF8E71}" type="presParOf" srcId="{1CFBC81A-F59F-4B77-A57F-E23A54599657}" destId="{92633B52-A15A-4F15-81C4-370FD3B51EA8}" srcOrd="5" destOrd="0" presId="urn:microsoft.com/office/officeart/2018/2/layout/IconVerticalSolidList"/>
    <dgm:cxn modelId="{42AC46FB-3F6F-44CD-A68A-6D49213E8CE0}" type="presParOf" srcId="{1CFBC81A-F59F-4B77-A57F-E23A54599657}" destId="{650CE0FE-DE13-49DB-ABAA-614BDADA9D8D}" srcOrd="6" destOrd="0" presId="urn:microsoft.com/office/officeart/2018/2/layout/IconVerticalSolidList"/>
    <dgm:cxn modelId="{4BB92860-B4BF-4E4E-8D92-4124A6BD4A2A}" type="presParOf" srcId="{650CE0FE-DE13-49DB-ABAA-614BDADA9D8D}" destId="{62B35B6F-EBFF-4AF2-99E6-B1284287C1A0}" srcOrd="0" destOrd="0" presId="urn:microsoft.com/office/officeart/2018/2/layout/IconVerticalSolidList"/>
    <dgm:cxn modelId="{24DCABF9-EA30-4092-A877-D55815C170AD}" type="presParOf" srcId="{650CE0FE-DE13-49DB-ABAA-614BDADA9D8D}" destId="{CAC910B7-B891-4D3C-A0B1-B22EB63E6116}" srcOrd="1" destOrd="0" presId="urn:microsoft.com/office/officeart/2018/2/layout/IconVerticalSolidList"/>
    <dgm:cxn modelId="{4543BC8A-3A42-4250-A5BB-A0FBBA78DAA4}" type="presParOf" srcId="{650CE0FE-DE13-49DB-ABAA-614BDADA9D8D}" destId="{7BB0E382-5FEA-47BC-8534-F170CD1DD573}" srcOrd="2" destOrd="0" presId="urn:microsoft.com/office/officeart/2018/2/layout/IconVerticalSolidList"/>
    <dgm:cxn modelId="{4D15818A-526F-41E4-9E1E-BDAAFCD63EBB}" type="presParOf" srcId="{650CE0FE-DE13-49DB-ABAA-614BDADA9D8D}" destId="{C61B9B72-B492-4A75-A80A-74C964440192}" srcOrd="3" destOrd="0" presId="urn:microsoft.com/office/officeart/2018/2/layout/IconVerticalSolidList"/>
    <dgm:cxn modelId="{E753152F-B7DA-4E4C-9DBF-D84677C440C4}" type="presParOf" srcId="{1CFBC81A-F59F-4B77-A57F-E23A54599657}" destId="{D89066BA-EE66-47E6-86D0-64139D5C7F7F}" srcOrd="7" destOrd="0" presId="urn:microsoft.com/office/officeart/2018/2/layout/IconVerticalSolidList"/>
    <dgm:cxn modelId="{149988B1-16D3-491B-A7DB-57C0F5D48064}" type="presParOf" srcId="{1CFBC81A-F59F-4B77-A57F-E23A54599657}" destId="{F497F1F0-9CD9-4EBB-85F9-F8B3012EF970}" srcOrd="8" destOrd="0" presId="urn:microsoft.com/office/officeart/2018/2/layout/IconVerticalSolidList"/>
    <dgm:cxn modelId="{3B6146F6-5413-4157-BED6-0C4C2F31AB19}" type="presParOf" srcId="{F497F1F0-9CD9-4EBB-85F9-F8B3012EF970}" destId="{1ADB423E-4201-4CF4-A74D-8EAE472150A7}" srcOrd="0" destOrd="0" presId="urn:microsoft.com/office/officeart/2018/2/layout/IconVerticalSolidList"/>
    <dgm:cxn modelId="{9F8F090D-627B-4693-B52F-F42665225E60}" type="presParOf" srcId="{F497F1F0-9CD9-4EBB-85F9-F8B3012EF970}" destId="{9C4F0DD6-EFC4-4901-A396-1E29FB5FBE0E}" srcOrd="1" destOrd="0" presId="urn:microsoft.com/office/officeart/2018/2/layout/IconVerticalSolidList"/>
    <dgm:cxn modelId="{16610BFA-3A7B-49BC-8379-CDA5BD7A7034}" type="presParOf" srcId="{F497F1F0-9CD9-4EBB-85F9-F8B3012EF970}" destId="{F525EF2D-9770-4CE6-B253-0B892491129B}" srcOrd="2" destOrd="0" presId="urn:microsoft.com/office/officeart/2018/2/layout/IconVerticalSolidList"/>
    <dgm:cxn modelId="{5CC78C1B-63CB-4DD5-9FBE-7C13F322B1B7}" type="presParOf" srcId="{F497F1F0-9CD9-4EBB-85F9-F8B3012EF970}" destId="{7D2A63A1-8071-4DD9-8BFB-6530029187E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8ADB20-D695-4DCB-A2A1-DFA8C512BBEB}" type="doc">
      <dgm:prSet loTypeId="urn:microsoft.com/office/officeart/2005/8/layout/matrix3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0A5AB2A-6B86-4287-8583-37A2FC2683F1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Brak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środków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endParaRPr lang="pl-PL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→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dotacje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partnerstwa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E001D64-BB53-4F8B-A3B1-BCF780FAA7FB}" type="parTrans" cxnId="{2CBA5BAE-90C2-426E-8D51-D66EE1A83F6A}">
      <dgm:prSet/>
      <dgm:spPr/>
      <dgm:t>
        <a:bodyPr/>
        <a:lstStyle/>
        <a:p>
          <a:endParaRPr lang="en-US"/>
        </a:p>
      </dgm:t>
    </dgm:pt>
    <dgm:pt modelId="{99B0672A-3BA3-4156-B34A-AD8734ED991D}" type="sibTrans" cxnId="{2CBA5BAE-90C2-426E-8D51-D66EE1A83F6A}">
      <dgm:prSet/>
      <dgm:spPr/>
      <dgm:t>
        <a:bodyPr/>
        <a:lstStyle/>
        <a:p>
          <a:endParaRPr lang="en-US"/>
        </a:p>
      </dgm:t>
    </dgm:pt>
    <dgm:pt modelId="{975FF355-73B6-46CD-ABEF-CFD3C851071D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Opór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pracowników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endParaRPr lang="pl-PL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→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szkolenia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D5C61FB-8552-4F3C-8617-F5845B58F6B2}" type="parTrans" cxnId="{357CE350-0956-4377-BC9E-9CEBF3C452C2}">
      <dgm:prSet/>
      <dgm:spPr/>
      <dgm:t>
        <a:bodyPr/>
        <a:lstStyle/>
        <a:p>
          <a:endParaRPr lang="en-US"/>
        </a:p>
      </dgm:t>
    </dgm:pt>
    <dgm:pt modelId="{B21262AF-A285-479E-8695-E14AD757225C}" type="sibTrans" cxnId="{357CE350-0956-4377-BC9E-9CEBF3C452C2}">
      <dgm:prSet/>
      <dgm:spPr/>
      <dgm:t>
        <a:bodyPr/>
        <a:lstStyle/>
        <a:p>
          <a:endParaRPr lang="en-US"/>
        </a:p>
      </dgm:t>
    </dgm:pt>
    <dgm:pt modelId="{BAE76C51-A2AB-49B8-BF94-B37AEA77013A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Zarzut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greenwashingu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endParaRPr lang="pl-PL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→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transparentność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55D91C6-261F-4668-9DD8-72D1358ADD1C}" type="parTrans" cxnId="{A46C3A12-F809-4191-921F-F8B158C2DA0C}">
      <dgm:prSet/>
      <dgm:spPr/>
      <dgm:t>
        <a:bodyPr/>
        <a:lstStyle/>
        <a:p>
          <a:endParaRPr lang="en-US"/>
        </a:p>
      </dgm:t>
    </dgm:pt>
    <dgm:pt modelId="{C7329223-B2D4-47D3-A955-8561D7EDCD17}" type="sibTrans" cxnId="{A46C3A12-F809-4191-921F-F8B158C2DA0C}">
      <dgm:prSet/>
      <dgm:spPr/>
      <dgm:t>
        <a:bodyPr/>
        <a:lstStyle/>
        <a:p>
          <a:endParaRPr lang="en-US"/>
        </a:p>
      </dgm:t>
    </dgm:pt>
    <dgm:pt modelId="{B6F28E00-710A-4E44-AE88-EBE3FC8A3470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Problemy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operacyjne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endParaRPr lang="pl-PL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→ plan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awaryjny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94A3E98-EDE5-49E1-AF07-57C34E7FE469}" type="parTrans" cxnId="{D1AA55C6-69E9-45A0-9651-D885B81BA478}">
      <dgm:prSet/>
      <dgm:spPr/>
      <dgm:t>
        <a:bodyPr/>
        <a:lstStyle/>
        <a:p>
          <a:endParaRPr lang="en-US"/>
        </a:p>
      </dgm:t>
    </dgm:pt>
    <dgm:pt modelId="{977F43FD-5395-4E6B-894B-0525C5FB48A1}" type="sibTrans" cxnId="{D1AA55C6-69E9-45A0-9651-D885B81BA478}">
      <dgm:prSet/>
      <dgm:spPr/>
      <dgm:t>
        <a:bodyPr/>
        <a:lstStyle/>
        <a:p>
          <a:endParaRPr lang="en-US"/>
        </a:p>
      </dgm:t>
    </dgm:pt>
    <dgm:pt modelId="{00F7D56C-1C37-4BCB-AD4D-48FA9C6EEF4B}" type="pres">
      <dgm:prSet presAssocID="{778ADB20-D695-4DCB-A2A1-DFA8C512BBEB}" presName="matrix" presStyleCnt="0">
        <dgm:presLayoutVars>
          <dgm:chMax val="1"/>
          <dgm:dir/>
          <dgm:resizeHandles val="exact"/>
        </dgm:presLayoutVars>
      </dgm:prSet>
      <dgm:spPr/>
    </dgm:pt>
    <dgm:pt modelId="{D2A7C2D3-DDB2-48F9-99A9-81347F74F56C}" type="pres">
      <dgm:prSet presAssocID="{778ADB20-D695-4DCB-A2A1-DFA8C512BBEB}" presName="diamond" presStyleLbl="bgShp" presStyleIdx="0" presStyleCnt="1"/>
      <dgm:spPr/>
    </dgm:pt>
    <dgm:pt modelId="{3A08D95A-C982-4094-B278-CBAD5FA0C530}" type="pres">
      <dgm:prSet presAssocID="{778ADB20-D695-4DCB-A2A1-DFA8C512BBEB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1C0914C8-60BD-4394-9958-9DF0A297343E}" type="pres">
      <dgm:prSet presAssocID="{778ADB20-D695-4DCB-A2A1-DFA8C512BBEB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2EFAAC43-9CA2-47EF-B35D-FE3D2DE38A80}" type="pres">
      <dgm:prSet presAssocID="{778ADB20-D695-4DCB-A2A1-DFA8C512BBEB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A2439B40-ACD3-421C-B695-976FFBBF5E8D}" type="pres">
      <dgm:prSet presAssocID="{778ADB20-D695-4DCB-A2A1-DFA8C512BBEB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A46C3A12-F809-4191-921F-F8B158C2DA0C}" srcId="{778ADB20-D695-4DCB-A2A1-DFA8C512BBEB}" destId="{BAE76C51-A2AB-49B8-BF94-B37AEA77013A}" srcOrd="2" destOrd="0" parTransId="{E55D91C6-261F-4668-9DD8-72D1358ADD1C}" sibTransId="{C7329223-B2D4-47D3-A955-8561D7EDCD17}"/>
    <dgm:cxn modelId="{6B51301A-18D9-485B-AD10-49694B13C140}" type="presOf" srcId="{BAE76C51-A2AB-49B8-BF94-B37AEA77013A}" destId="{2EFAAC43-9CA2-47EF-B35D-FE3D2DE38A80}" srcOrd="0" destOrd="0" presId="urn:microsoft.com/office/officeart/2005/8/layout/matrix3"/>
    <dgm:cxn modelId="{92D7A64D-FB29-425B-AE3D-148DE45210C0}" type="presOf" srcId="{20A5AB2A-6B86-4287-8583-37A2FC2683F1}" destId="{3A08D95A-C982-4094-B278-CBAD5FA0C530}" srcOrd="0" destOrd="0" presId="urn:microsoft.com/office/officeart/2005/8/layout/matrix3"/>
    <dgm:cxn modelId="{357CE350-0956-4377-BC9E-9CEBF3C452C2}" srcId="{778ADB20-D695-4DCB-A2A1-DFA8C512BBEB}" destId="{975FF355-73B6-46CD-ABEF-CFD3C851071D}" srcOrd="1" destOrd="0" parTransId="{6D5C61FB-8552-4F3C-8617-F5845B58F6B2}" sibTransId="{B21262AF-A285-479E-8695-E14AD757225C}"/>
    <dgm:cxn modelId="{2CBA5BAE-90C2-426E-8D51-D66EE1A83F6A}" srcId="{778ADB20-D695-4DCB-A2A1-DFA8C512BBEB}" destId="{20A5AB2A-6B86-4287-8583-37A2FC2683F1}" srcOrd="0" destOrd="0" parTransId="{4E001D64-BB53-4F8B-A3B1-BCF780FAA7FB}" sibTransId="{99B0672A-3BA3-4156-B34A-AD8734ED991D}"/>
    <dgm:cxn modelId="{D1AA55C6-69E9-45A0-9651-D885B81BA478}" srcId="{778ADB20-D695-4DCB-A2A1-DFA8C512BBEB}" destId="{B6F28E00-710A-4E44-AE88-EBE3FC8A3470}" srcOrd="3" destOrd="0" parTransId="{994A3E98-EDE5-49E1-AF07-57C34E7FE469}" sibTransId="{977F43FD-5395-4E6B-894B-0525C5FB48A1}"/>
    <dgm:cxn modelId="{F1A6A1C9-82C0-4996-B14D-0F21DD6D9407}" type="presOf" srcId="{B6F28E00-710A-4E44-AE88-EBE3FC8A3470}" destId="{A2439B40-ACD3-421C-B695-976FFBBF5E8D}" srcOrd="0" destOrd="0" presId="urn:microsoft.com/office/officeart/2005/8/layout/matrix3"/>
    <dgm:cxn modelId="{DF7FB0F6-FF1E-446D-A1B0-11EFA51294DF}" type="presOf" srcId="{975FF355-73B6-46CD-ABEF-CFD3C851071D}" destId="{1C0914C8-60BD-4394-9958-9DF0A297343E}" srcOrd="0" destOrd="0" presId="urn:microsoft.com/office/officeart/2005/8/layout/matrix3"/>
    <dgm:cxn modelId="{539EC5F7-2E00-44FF-B37A-4138F0ACF696}" type="presOf" srcId="{778ADB20-D695-4DCB-A2A1-DFA8C512BBEB}" destId="{00F7D56C-1C37-4BCB-AD4D-48FA9C6EEF4B}" srcOrd="0" destOrd="0" presId="urn:microsoft.com/office/officeart/2005/8/layout/matrix3"/>
    <dgm:cxn modelId="{CF94FB10-9ED7-4DB0-AAC2-E56B2B2E8320}" type="presParOf" srcId="{00F7D56C-1C37-4BCB-AD4D-48FA9C6EEF4B}" destId="{D2A7C2D3-DDB2-48F9-99A9-81347F74F56C}" srcOrd="0" destOrd="0" presId="urn:microsoft.com/office/officeart/2005/8/layout/matrix3"/>
    <dgm:cxn modelId="{999F5B77-460B-4273-ABA9-A456D970F7CF}" type="presParOf" srcId="{00F7D56C-1C37-4BCB-AD4D-48FA9C6EEF4B}" destId="{3A08D95A-C982-4094-B278-CBAD5FA0C530}" srcOrd="1" destOrd="0" presId="urn:microsoft.com/office/officeart/2005/8/layout/matrix3"/>
    <dgm:cxn modelId="{EB08373E-5436-4720-AEF8-FA0EA7871287}" type="presParOf" srcId="{00F7D56C-1C37-4BCB-AD4D-48FA9C6EEF4B}" destId="{1C0914C8-60BD-4394-9958-9DF0A297343E}" srcOrd="2" destOrd="0" presId="urn:microsoft.com/office/officeart/2005/8/layout/matrix3"/>
    <dgm:cxn modelId="{E7C5DDB8-FBD3-4F04-9278-C86AD450BA8B}" type="presParOf" srcId="{00F7D56C-1C37-4BCB-AD4D-48FA9C6EEF4B}" destId="{2EFAAC43-9CA2-47EF-B35D-FE3D2DE38A80}" srcOrd="3" destOrd="0" presId="urn:microsoft.com/office/officeart/2005/8/layout/matrix3"/>
    <dgm:cxn modelId="{72349692-8088-4DAA-A9A7-38CE8748F821}" type="presParOf" srcId="{00F7D56C-1C37-4BCB-AD4D-48FA9C6EEF4B}" destId="{A2439B40-ACD3-421C-B695-976FFBBF5E8D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C8A43C-D65D-49F3-A7B9-F1422341AD87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AB1E1B87-33E4-497F-B5A8-530111EC9995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 SWOT</a:t>
          </a:r>
        </a:p>
      </dgm:t>
    </dgm:pt>
    <dgm:pt modelId="{02A211ED-1507-42B6-B294-0F652482B34D}" type="parTrans" cxnId="{AA30D672-2D4C-4EAE-9BED-356702B5FF0D}">
      <dgm:prSet/>
      <dgm:spPr/>
      <dgm:t>
        <a:bodyPr/>
        <a:lstStyle/>
        <a:p>
          <a:endParaRPr lang="en-US"/>
        </a:p>
      </dgm:t>
    </dgm:pt>
    <dgm:pt modelId="{6930DA89-7A2F-455B-A615-8C37223F3030}" type="sibTrans" cxnId="{AA30D672-2D4C-4EAE-9BED-356702B5FF0D}">
      <dgm:prSet/>
      <dgm:spPr/>
      <dgm:t>
        <a:bodyPr/>
        <a:lstStyle/>
        <a:p>
          <a:endParaRPr lang="en-US"/>
        </a:p>
      </dgm:t>
    </dgm:pt>
    <dgm:pt modelId="{8E274250-8510-4D81-A983-8543AC569A56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Tangible/Intangible resources</a:t>
          </a:r>
        </a:p>
      </dgm:t>
    </dgm:pt>
    <dgm:pt modelId="{1A22D182-B1FF-40A5-BAE5-241732D8DF94}" type="parTrans" cxnId="{121D3B2E-6E00-4392-8A83-A3570736AF33}">
      <dgm:prSet/>
      <dgm:spPr/>
      <dgm:t>
        <a:bodyPr/>
        <a:lstStyle/>
        <a:p>
          <a:endParaRPr lang="en-US"/>
        </a:p>
      </dgm:t>
    </dgm:pt>
    <dgm:pt modelId="{E7DDC403-0776-46D7-B0C7-ACF18EDB20A5}" type="sibTrans" cxnId="{121D3B2E-6E00-4392-8A83-A3570736AF33}">
      <dgm:prSet/>
      <dgm:spPr/>
      <dgm:t>
        <a:bodyPr/>
        <a:lstStyle/>
        <a:p>
          <a:endParaRPr lang="en-US"/>
        </a:p>
      </dgm:t>
    </dgm:pt>
    <dgm:pt modelId="{7471737F-C921-45A8-BDD8-2D6ACA687DFF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5185AF4-42C0-4F34-96F8-F6150B913EFC}" type="parTrans" cxnId="{0B067DAE-A076-4C49-A62B-2FFE6D0C9C80}">
      <dgm:prSet/>
      <dgm:spPr/>
      <dgm:t>
        <a:bodyPr/>
        <a:lstStyle/>
        <a:p>
          <a:endParaRPr lang="en-US"/>
        </a:p>
      </dgm:t>
    </dgm:pt>
    <dgm:pt modelId="{AD832171-903D-4096-B0DF-625710E9D84B}" type="sibTrans" cxnId="{0B067DAE-A076-4C49-A62B-2FFE6D0C9C80}">
      <dgm:prSet/>
      <dgm:spPr/>
      <dgm:t>
        <a:bodyPr/>
        <a:lstStyle/>
        <a:p>
          <a:endParaRPr lang="en-US"/>
        </a:p>
      </dgm:t>
    </dgm:pt>
    <dgm:pt modelId="{4C2C1644-F3DF-4B93-BFDE-652030E587EA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Benchmarking</a:t>
          </a:r>
        </a:p>
      </dgm:t>
    </dgm:pt>
    <dgm:pt modelId="{80DA9DBB-6C5A-48D1-9317-E4A1714D80A7}" type="parTrans" cxnId="{89CAB3A8-197A-4A70-99D2-57C5250ACD2F}">
      <dgm:prSet/>
      <dgm:spPr/>
      <dgm:t>
        <a:bodyPr/>
        <a:lstStyle/>
        <a:p>
          <a:endParaRPr lang="en-US"/>
        </a:p>
      </dgm:t>
    </dgm:pt>
    <dgm:pt modelId="{E5CD5560-7574-4B93-A6C9-B8F6E9A3CFED}" type="sibTrans" cxnId="{89CAB3A8-197A-4A70-99D2-57C5250ACD2F}">
      <dgm:prSet/>
      <dgm:spPr/>
      <dgm:t>
        <a:bodyPr/>
        <a:lstStyle/>
        <a:p>
          <a:endParaRPr lang="en-US"/>
        </a:p>
      </dgm:t>
    </dgm:pt>
    <dgm:pt modelId="{5EE73D3D-CC60-4CC4-BDCC-21FCA6922F12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70FB726-5A29-4111-8B21-2018DBD3C425}" type="parTrans" cxnId="{D995D75F-0249-43FF-B715-D4DEAE59FC65}">
      <dgm:prSet/>
      <dgm:spPr/>
      <dgm:t>
        <a:bodyPr/>
        <a:lstStyle/>
        <a:p>
          <a:endParaRPr lang="en-US"/>
        </a:p>
      </dgm:t>
    </dgm:pt>
    <dgm:pt modelId="{877A42A9-7E7F-45F2-A6CB-68E2416D0F04}" type="sibTrans" cxnId="{D995D75F-0249-43FF-B715-D4DEAE59FC65}">
      <dgm:prSet/>
      <dgm:spPr/>
      <dgm:t>
        <a:bodyPr/>
        <a:lstStyle/>
        <a:p>
          <a:endParaRPr lang="en-US"/>
        </a:p>
      </dgm:t>
    </dgm:pt>
    <dgm:pt modelId="{6905AF49-737C-4623-868F-AAEF9B2AAFF5}" type="pres">
      <dgm:prSet presAssocID="{93C8A43C-D65D-49F3-A7B9-F1422341AD87}" presName="linear" presStyleCnt="0">
        <dgm:presLayoutVars>
          <dgm:dir/>
          <dgm:animLvl val="lvl"/>
          <dgm:resizeHandles val="exact"/>
        </dgm:presLayoutVars>
      </dgm:prSet>
      <dgm:spPr/>
    </dgm:pt>
    <dgm:pt modelId="{17016D2B-1E22-4257-BE21-B68EC1B016BE}" type="pres">
      <dgm:prSet presAssocID="{AB1E1B87-33E4-497F-B5A8-530111EC9995}" presName="parentLin" presStyleCnt="0"/>
      <dgm:spPr/>
    </dgm:pt>
    <dgm:pt modelId="{167FF813-2DB7-46B8-B01D-C1A2085CABA1}" type="pres">
      <dgm:prSet presAssocID="{AB1E1B87-33E4-497F-B5A8-530111EC9995}" presName="parentLeftMargin" presStyleLbl="node1" presStyleIdx="0" presStyleCnt="5"/>
      <dgm:spPr/>
    </dgm:pt>
    <dgm:pt modelId="{803996DC-2233-4FEC-A4EB-95753C0C5590}" type="pres">
      <dgm:prSet presAssocID="{AB1E1B87-33E4-497F-B5A8-530111EC9995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884CE05C-206B-4536-9A92-05D337BFEC12}" type="pres">
      <dgm:prSet presAssocID="{AB1E1B87-33E4-497F-B5A8-530111EC9995}" presName="negativeSpace" presStyleCnt="0"/>
      <dgm:spPr/>
    </dgm:pt>
    <dgm:pt modelId="{E0087CD7-2A77-40A7-B2AC-42EB5AEFC756}" type="pres">
      <dgm:prSet presAssocID="{AB1E1B87-33E4-497F-B5A8-530111EC9995}" presName="childText" presStyleLbl="conFgAcc1" presStyleIdx="0" presStyleCnt="5">
        <dgm:presLayoutVars>
          <dgm:bulletEnabled val="1"/>
        </dgm:presLayoutVars>
      </dgm:prSet>
      <dgm:spPr/>
    </dgm:pt>
    <dgm:pt modelId="{13CED5CB-9F81-4A0A-B918-F9508D1C5D22}" type="pres">
      <dgm:prSet presAssocID="{6930DA89-7A2F-455B-A615-8C37223F3030}" presName="spaceBetweenRectangles" presStyleCnt="0"/>
      <dgm:spPr/>
    </dgm:pt>
    <dgm:pt modelId="{750C21FC-B58F-43C6-B6B0-6D3837FD6E11}" type="pres">
      <dgm:prSet presAssocID="{8E274250-8510-4D81-A983-8543AC569A56}" presName="parentLin" presStyleCnt="0"/>
      <dgm:spPr/>
    </dgm:pt>
    <dgm:pt modelId="{6C6D85CC-191E-4131-8914-83AAD14A94D7}" type="pres">
      <dgm:prSet presAssocID="{8E274250-8510-4D81-A983-8543AC569A56}" presName="parentLeftMargin" presStyleLbl="node1" presStyleIdx="0" presStyleCnt="5"/>
      <dgm:spPr/>
    </dgm:pt>
    <dgm:pt modelId="{FE61038A-0180-4395-9988-093D7E403B18}" type="pres">
      <dgm:prSet presAssocID="{8E274250-8510-4D81-A983-8543AC569A56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72BCDC52-4763-42E0-82FD-9373AF571840}" type="pres">
      <dgm:prSet presAssocID="{8E274250-8510-4D81-A983-8543AC569A56}" presName="negativeSpace" presStyleCnt="0"/>
      <dgm:spPr/>
    </dgm:pt>
    <dgm:pt modelId="{E60F6CE7-4C71-410F-A64C-6B5C97001B1E}" type="pres">
      <dgm:prSet presAssocID="{8E274250-8510-4D81-A983-8543AC569A56}" presName="childText" presStyleLbl="conFgAcc1" presStyleIdx="1" presStyleCnt="5">
        <dgm:presLayoutVars>
          <dgm:bulletEnabled val="1"/>
        </dgm:presLayoutVars>
      </dgm:prSet>
      <dgm:spPr/>
    </dgm:pt>
    <dgm:pt modelId="{90511EB1-77B1-4E1A-B21B-FAE9CA8A482E}" type="pres">
      <dgm:prSet presAssocID="{E7DDC403-0776-46D7-B0C7-ACF18EDB20A5}" presName="spaceBetweenRectangles" presStyleCnt="0"/>
      <dgm:spPr/>
    </dgm:pt>
    <dgm:pt modelId="{5B9522CC-12D8-4345-93D5-13E601692A1E}" type="pres">
      <dgm:prSet presAssocID="{7471737F-C921-45A8-BDD8-2D6ACA687DFF}" presName="parentLin" presStyleCnt="0"/>
      <dgm:spPr/>
    </dgm:pt>
    <dgm:pt modelId="{66C75D04-4E8F-458D-B0C5-02E5E9145CFA}" type="pres">
      <dgm:prSet presAssocID="{7471737F-C921-45A8-BDD8-2D6ACA687DFF}" presName="parentLeftMargin" presStyleLbl="node1" presStyleIdx="1" presStyleCnt="5"/>
      <dgm:spPr/>
    </dgm:pt>
    <dgm:pt modelId="{24296DCE-5378-4661-8E94-4F126A4FF8BF}" type="pres">
      <dgm:prSet presAssocID="{7471737F-C921-45A8-BDD8-2D6ACA687DFF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7E1BA2BC-F54D-41EA-A133-B1459F53D602}" type="pres">
      <dgm:prSet presAssocID="{7471737F-C921-45A8-BDD8-2D6ACA687DFF}" presName="negativeSpace" presStyleCnt="0"/>
      <dgm:spPr/>
    </dgm:pt>
    <dgm:pt modelId="{D1B9AB7F-889F-4F7C-A5B0-3CF15B14F69F}" type="pres">
      <dgm:prSet presAssocID="{7471737F-C921-45A8-BDD8-2D6ACA687DFF}" presName="childText" presStyleLbl="conFgAcc1" presStyleIdx="2" presStyleCnt="5">
        <dgm:presLayoutVars>
          <dgm:bulletEnabled val="1"/>
        </dgm:presLayoutVars>
      </dgm:prSet>
      <dgm:spPr/>
    </dgm:pt>
    <dgm:pt modelId="{B81E251B-ACAC-421E-9EC3-3335070D87CA}" type="pres">
      <dgm:prSet presAssocID="{AD832171-903D-4096-B0DF-625710E9D84B}" presName="spaceBetweenRectangles" presStyleCnt="0"/>
      <dgm:spPr/>
    </dgm:pt>
    <dgm:pt modelId="{B413D23E-8CAB-4890-A6E6-7EE4B7C9CFA6}" type="pres">
      <dgm:prSet presAssocID="{4C2C1644-F3DF-4B93-BFDE-652030E587EA}" presName="parentLin" presStyleCnt="0"/>
      <dgm:spPr/>
    </dgm:pt>
    <dgm:pt modelId="{FA54193E-BA0B-40C2-9764-25FDF7735790}" type="pres">
      <dgm:prSet presAssocID="{4C2C1644-F3DF-4B93-BFDE-652030E587EA}" presName="parentLeftMargin" presStyleLbl="node1" presStyleIdx="2" presStyleCnt="5"/>
      <dgm:spPr/>
    </dgm:pt>
    <dgm:pt modelId="{4B3FA086-7FB1-4605-9C59-7F44E9B14B47}" type="pres">
      <dgm:prSet presAssocID="{4C2C1644-F3DF-4B93-BFDE-652030E587EA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3B2821ED-5791-48C4-A235-47744D42F3CD}" type="pres">
      <dgm:prSet presAssocID="{4C2C1644-F3DF-4B93-BFDE-652030E587EA}" presName="negativeSpace" presStyleCnt="0"/>
      <dgm:spPr/>
    </dgm:pt>
    <dgm:pt modelId="{FC93D8ED-F30A-4469-930C-C21E25051191}" type="pres">
      <dgm:prSet presAssocID="{4C2C1644-F3DF-4B93-BFDE-652030E587EA}" presName="childText" presStyleLbl="conFgAcc1" presStyleIdx="3" presStyleCnt="5">
        <dgm:presLayoutVars>
          <dgm:bulletEnabled val="1"/>
        </dgm:presLayoutVars>
      </dgm:prSet>
      <dgm:spPr/>
    </dgm:pt>
    <dgm:pt modelId="{41E89B61-CABD-4012-8B78-9AFFE11CBBC1}" type="pres">
      <dgm:prSet presAssocID="{E5CD5560-7574-4B93-A6C9-B8F6E9A3CFED}" presName="spaceBetweenRectangles" presStyleCnt="0"/>
      <dgm:spPr/>
    </dgm:pt>
    <dgm:pt modelId="{361BB054-2D99-43B2-ACB1-1A39BDFE2FBD}" type="pres">
      <dgm:prSet presAssocID="{5EE73D3D-CC60-4CC4-BDCC-21FCA6922F12}" presName="parentLin" presStyleCnt="0"/>
      <dgm:spPr/>
    </dgm:pt>
    <dgm:pt modelId="{0BA2D99F-9444-49BA-97B9-83C906A55868}" type="pres">
      <dgm:prSet presAssocID="{5EE73D3D-CC60-4CC4-BDCC-21FCA6922F12}" presName="parentLeftMargin" presStyleLbl="node1" presStyleIdx="3" presStyleCnt="5"/>
      <dgm:spPr/>
    </dgm:pt>
    <dgm:pt modelId="{26DAE71C-0C48-4C66-AE2C-65C43542215A}" type="pres">
      <dgm:prSet presAssocID="{5EE73D3D-CC60-4CC4-BDCC-21FCA6922F12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A6799B78-B4A5-4502-9230-08A441F0255B}" type="pres">
      <dgm:prSet presAssocID="{5EE73D3D-CC60-4CC4-BDCC-21FCA6922F12}" presName="negativeSpace" presStyleCnt="0"/>
      <dgm:spPr/>
    </dgm:pt>
    <dgm:pt modelId="{AAB2F092-45D6-4CC9-943E-95D6EABAC5F1}" type="pres">
      <dgm:prSet presAssocID="{5EE73D3D-CC60-4CC4-BDCC-21FCA6922F12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5284511-7456-4803-9E40-1668186988A4}" type="presOf" srcId="{7471737F-C921-45A8-BDD8-2D6ACA687DFF}" destId="{66C75D04-4E8F-458D-B0C5-02E5E9145CFA}" srcOrd="0" destOrd="0" presId="urn:microsoft.com/office/officeart/2005/8/layout/list1"/>
    <dgm:cxn modelId="{E15EFC21-B511-4FDF-98BC-A063EB554A9A}" type="presOf" srcId="{5EE73D3D-CC60-4CC4-BDCC-21FCA6922F12}" destId="{26DAE71C-0C48-4C66-AE2C-65C43542215A}" srcOrd="1" destOrd="0" presId="urn:microsoft.com/office/officeart/2005/8/layout/list1"/>
    <dgm:cxn modelId="{5A58C52A-0B33-4BFB-B4FE-A0B124C6193B}" type="presOf" srcId="{7471737F-C921-45A8-BDD8-2D6ACA687DFF}" destId="{24296DCE-5378-4661-8E94-4F126A4FF8BF}" srcOrd="1" destOrd="0" presId="urn:microsoft.com/office/officeart/2005/8/layout/list1"/>
    <dgm:cxn modelId="{121D3B2E-6E00-4392-8A83-A3570736AF33}" srcId="{93C8A43C-D65D-49F3-A7B9-F1422341AD87}" destId="{8E274250-8510-4D81-A983-8543AC569A56}" srcOrd="1" destOrd="0" parTransId="{1A22D182-B1FF-40A5-BAE5-241732D8DF94}" sibTransId="{E7DDC403-0776-46D7-B0C7-ACF18EDB20A5}"/>
    <dgm:cxn modelId="{BB8B0F5F-0E9F-43EF-BDFD-0FAD103E9109}" type="presOf" srcId="{93C8A43C-D65D-49F3-A7B9-F1422341AD87}" destId="{6905AF49-737C-4623-868F-AAEF9B2AAFF5}" srcOrd="0" destOrd="0" presId="urn:microsoft.com/office/officeart/2005/8/layout/list1"/>
    <dgm:cxn modelId="{D995D75F-0249-43FF-B715-D4DEAE59FC65}" srcId="{93C8A43C-D65D-49F3-A7B9-F1422341AD87}" destId="{5EE73D3D-CC60-4CC4-BDCC-21FCA6922F12}" srcOrd="4" destOrd="0" parTransId="{270FB726-5A29-4111-8B21-2018DBD3C425}" sibTransId="{877A42A9-7E7F-45F2-A6CB-68E2416D0F04}"/>
    <dgm:cxn modelId="{6FCF5E51-31AB-42D5-9AE2-68E8E9F813B4}" type="presOf" srcId="{4C2C1644-F3DF-4B93-BFDE-652030E587EA}" destId="{4B3FA086-7FB1-4605-9C59-7F44E9B14B47}" srcOrd="1" destOrd="0" presId="urn:microsoft.com/office/officeart/2005/8/layout/list1"/>
    <dgm:cxn modelId="{AA30D672-2D4C-4EAE-9BED-356702B5FF0D}" srcId="{93C8A43C-D65D-49F3-A7B9-F1422341AD87}" destId="{AB1E1B87-33E4-497F-B5A8-530111EC9995}" srcOrd="0" destOrd="0" parTransId="{02A211ED-1507-42B6-B294-0F652482B34D}" sibTransId="{6930DA89-7A2F-455B-A615-8C37223F3030}"/>
    <dgm:cxn modelId="{F4FAEA7F-4845-465A-9CC7-00ED6924FACC}" type="presOf" srcId="{5EE73D3D-CC60-4CC4-BDCC-21FCA6922F12}" destId="{0BA2D99F-9444-49BA-97B9-83C906A55868}" srcOrd="0" destOrd="0" presId="urn:microsoft.com/office/officeart/2005/8/layout/list1"/>
    <dgm:cxn modelId="{7E746387-91E4-46FA-80E8-EF1D709BF071}" type="presOf" srcId="{4C2C1644-F3DF-4B93-BFDE-652030E587EA}" destId="{FA54193E-BA0B-40C2-9764-25FDF7735790}" srcOrd="0" destOrd="0" presId="urn:microsoft.com/office/officeart/2005/8/layout/list1"/>
    <dgm:cxn modelId="{C7E68288-20E8-4567-9808-7FF77EB03079}" type="presOf" srcId="{8E274250-8510-4D81-A983-8543AC569A56}" destId="{FE61038A-0180-4395-9988-093D7E403B18}" srcOrd="1" destOrd="0" presId="urn:microsoft.com/office/officeart/2005/8/layout/list1"/>
    <dgm:cxn modelId="{A4EBB48A-BB2A-44A9-8748-820DC64BA530}" type="presOf" srcId="{AB1E1B87-33E4-497F-B5A8-530111EC9995}" destId="{803996DC-2233-4FEC-A4EB-95753C0C5590}" srcOrd="1" destOrd="0" presId="urn:microsoft.com/office/officeart/2005/8/layout/list1"/>
    <dgm:cxn modelId="{9F77B59E-440F-49E2-B94F-1378269ED745}" type="presOf" srcId="{AB1E1B87-33E4-497F-B5A8-530111EC9995}" destId="{167FF813-2DB7-46B8-B01D-C1A2085CABA1}" srcOrd="0" destOrd="0" presId="urn:microsoft.com/office/officeart/2005/8/layout/list1"/>
    <dgm:cxn modelId="{89CAB3A8-197A-4A70-99D2-57C5250ACD2F}" srcId="{93C8A43C-D65D-49F3-A7B9-F1422341AD87}" destId="{4C2C1644-F3DF-4B93-BFDE-652030E587EA}" srcOrd="3" destOrd="0" parTransId="{80DA9DBB-6C5A-48D1-9317-E4A1714D80A7}" sibTransId="{E5CD5560-7574-4B93-A6C9-B8F6E9A3CFED}"/>
    <dgm:cxn modelId="{0B067DAE-A076-4C49-A62B-2FFE6D0C9C80}" srcId="{93C8A43C-D65D-49F3-A7B9-F1422341AD87}" destId="{7471737F-C921-45A8-BDD8-2D6ACA687DFF}" srcOrd="2" destOrd="0" parTransId="{55185AF4-42C0-4F34-96F8-F6150B913EFC}" sibTransId="{AD832171-903D-4096-B0DF-625710E9D84B}"/>
    <dgm:cxn modelId="{E1FD8ACD-98AF-4D0D-AAD7-CED96A8B2848}" type="presOf" srcId="{8E274250-8510-4D81-A983-8543AC569A56}" destId="{6C6D85CC-191E-4131-8914-83AAD14A94D7}" srcOrd="0" destOrd="0" presId="urn:microsoft.com/office/officeart/2005/8/layout/list1"/>
    <dgm:cxn modelId="{B03A41DD-DC12-46A2-8CF0-F515688D04EF}" type="presParOf" srcId="{6905AF49-737C-4623-868F-AAEF9B2AAFF5}" destId="{17016D2B-1E22-4257-BE21-B68EC1B016BE}" srcOrd="0" destOrd="0" presId="urn:microsoft.com/office/officeart/2005/8/layout/list1"/>
    <dgm:cxn modelId="{21206EAA-C139-47EF-AEF1-F885050F1A32}" type="presParOf" srcId="{17016D2B-1E22-4257-BE21-B68EC1B016BE}" destId="{167FF813-2DB7-46B8-B01D-C1A2085CABA1}" srcOrd="0" destOrd="0" presId="urn:microsoft.com/office/officeart/2005/8/layout/list1"/>
    <dgm:cxn modelId="{2B7D78A1-3D6C-4BD4-82C9-C7C9AC86C874}" type="presParOf" srcId="{17016D2B-1E22-4257-BE21-B68EC1B016BE}" destId="{803996DC-2233-4FEC-A4EB-95753C0C5590}" srcOrd="1" destOrd="0" presId="urn:microsoft.com/office/officeart/2005/8/layout/list1"/>
    <dgm:cxn modelId="{9F15DB67-8862-4848-BB94-777ECAF8E60E}" type="presParOf" srcId="{6905AF49-737C-4623-868F-AAEF9B2AAFF5}" destId="{884CE05C-206B-4536-9A92-05D337BFEC12}" srcOrd="1" destOrd="0" presId="urn:microsoft.com/office/officeart/2005/8/layout/list1"/>
    <dgm:cxn modelId="{631236EA-870B-4325-A86F-D93DCF8F66F6}" type="presParOf" srcId="{6905AF49-737C-4623-868F-AAEF9B2AAFF5}" destId="{E0087CD7-2A77-40A7-B2AC-42EB5AEFC756}" srcOrd="2" destOrd="0" presId="urn:microsoft.com/office/officeart/2005/8/layout/list1"/>
    <dgm:cxn modelId="{1CF60119-D559-4F28-9F34-5BA60CBA0245}" type="presParOf" srcId="{6905AF49-737C-4623-868F-AAEF9B2AAFF5}" destId="{13CED5CB-9F81-4A0A-B918-F9508D1C5D22}" srcOrd="3" destOrd="0" presId="urn:microsoft.com/office/officeart/2005/8/layout/list1"/>
    <dgm:cxn modelId="{1249A15F-F883-4BEB-B88F-CE951B0357B1}" type="presParOf" srcId="{6905AF49-737C-4623-868F-AAEF9B2AAFF5}" destId="{750C21FC-B58F-43C6-B6B0-6D3837FD6E11}" srcOrd="4" destOrd="0" presId="urn:microsoft.com/office/officeart/2005/8/layout/list1"/>
    <dgm:cxn modelId="{AFFFBE74-68DF-44DF-B3A7-724E7BC0FCB3}" type="presParOf" srcId="{750C21FC-B58F-43C6-B6B0-6D3837FD6E11}" destId="{6C6D85CC-191E-4131-8914-83AAD14A94D7}" srcOrd="0" destOrd="0" presId="urn:microsoft.com/office/officeart/2005/8/layout/list1"/>
    <dgm:cxn modelId="{8EAE1046-0897-4CFF-8B67-DE24980B9AB0}" type="presParOf" srcId="{750C21FC-B58F-43C6-B6B0-6D3837FD6E11}" destId="{FE61038A-0180-4395-9988-093D7E403B18}" srcOrd="1" destOrd="0" presId="urn:microsoft.com/office/officeart/2005/8/layout/list1"/>
    <dgm:cxn modelId="{65817F13-F8E8-4866-9BC6-1E4459DA5586}" type="presParOf" srcId="{6905AF49-737C-4623-868F-AAEF9B2AAFF5}" destId="{72BCDC52-4763-42E0-82FD-9373AF571840}" srcOrd="5" destOrd="0" presId="urn:microsoft.com/office/officeart/2005/8/layout/list1"/>
    <dgm:cxn modelId="{D1D2145B-628A-4477-B4F2-D2C339AF068C}" type="presParOf" srcId="{6905AF49-737C-4623-868F-AAEF9B2AAFF5}" destId="{E60F6CE7-4C71-410F-A64C-6B5C97001B1E}" srcOrd="6" destOrd="0" presId="urn:microsoft.com/office/officeart/2005/8/layout/list1"/>
    <dgm:cxn modelId="{5C25899D-C2B0-4841-8DA6-763D58B1ECE9}" type="presParOf" srcId="{6905AF49-737C-4623-868F-AAEF9B2AAFF5}" destId="{90511EB1-77B1-4E1A-B21B-FAE9CA8A482E}" srcOrd="7" destOrd="0" presId="urn:microsoft.com/office/officeart/2005/8/layout/list1"/>
    <dgm:cxn modelId="{23593582-F676-4B4B-9C18-6781D1C97D7F}" type="presParOf" srcId="{6905AF49-737C-4623-868F-AAEF9B2AAFF5}" destId="{5B9522CC-12D8-4345-93D5-13E601692A1E}" srcOrd="8" destOrd="0" presId="urn:microsoft.com/office/officeart/2005/8/layout/list1"/>
    <dgm:cxn modelId="{0739D5BD-3981-444E-90F6-2B9A2F0A9CDA}" type="presParOf" srcId="{5B9522CC-12D8-4345-93D5-13E601692A1E}" destId="{66C75D04-4E8F-458D-B0C5-02E5E9145CFA}" srcOrd="0" destOrd="0" presId="urn:microsoft.com/office/officeart/2005/8/layout/list1"/>
    <dgm:cxn modelId="{3D1C05C4-D6AE-4002-BBA8-14E5F5289BCC}" type="presParOf" srcId="{5B9522CC-12D8-4345-93D5-13E601692A1E}" destId="{24296DCE-5378-4661-8E94-4F126A4FF8BF}" srcOrd="1" destOrd="0" presId="urn:microsoft.com/office/officeart/2005/8/layout/list1"/>
    <dgm:cxn modelId="{60450495-EB76-47F5-93B4-A10ADE0A9573}" type="presParOf" srcId="{6905AF49-737C-4623-868F-AAEF9B2AAFF5}" destId="{7E1BA2BC-F54D-41EA-A133-B1459F53D602}" srcOrd="9" destOrd="0" presId="urn:microsoft.com/office/officeart/2005/8/layout/list1"/>
    <dgm:cxn modelId="{909E95F5-6148-4442-981F-34AADA54203B}" type="presParOf" srcId="{6905AF49-737C-4623-868F-AAEF9B2AAFF5}" destId="{D1B9AB7F-889F-4F7C-A5B0-3CF15B14F69F}" srcOrd="10" destOrd="0" presId="urn:microsoft.com/office/officeart/2005/8/layout/list1"/>
    <dgm:cxn modelId="{69E7F99A-9592-4A87-879B-C716A9A2476E}" type="presParOf" srcId="{6905AF49-737C-4623-868F-AAEF9B2AAFF5}" destId="{B81E251B-ACAC-421E-9EC3-3335070D87CA}" srcOrd="11" destOrd="0" presId="urn:microsoft.com/office/officeart/2005/8/layout/list1"/>
    <dgm:cxn modelId="{80D75C62-2F22-441D-BB99-A286EB71684B}" type="presParOf" srcId="{6905AF49-737C-4623-868F-AAEF9B2AAFF5}" destId="{B413D23E-8CAB-4890-A6E6-7EE4B7C9CFA6}" srcOrd="12" destOrd="0" presId="urn:microsoft.com/office/officeart/2005/8/layout/list1"/>
    <dgm:cxn modelId="{0C4DDFAE-DC52-403F-B969-F91C3F2FD68F}" type="presParOf" srcId="{B413D23E-8CAB-4890-A6E6-7EE4B7C9CFA6}" destId="{FA54193E-BA0B-40C2-9764-25FDF7735790}" srcOrd="0" destOrd="0" presId="urn:microsoft.com/office/officeart/2005/8/layout/list1"/>
    <dgm:cxn modelId="{BFC40051-B231-4A5E-BE4E-6DC4E1D2449E}" type="presParOf" srcId="{B413D23E-8CAB-4890-A6E6-7EE4B7C9CFA6}" destId="{4B3FA086-7FB1-4605-9C59-7F44E9B14B47}" srcOrd="1" destOrd="0" presId="urn:microsoft.com/office/officeart/2005/8/layout/list1"/>
    <dgm:cxn modelId="{B926B212-D945-4305-82C6-1EC0FA8FFB9C}" type="presParOf" srcId="{6905AF49-737C-4623-868F-AAEF9B2AAFF5}" destId="{3B2821ED-5791-48C4-A235-47744D42F3CD}" srcOrd="13" destOrd="0" presId="urn:microsoft.com/office/officeart/2005/8/layout/list1"/>
    <dgm:cxn modelId="{476ADCD3-8624-4384-8CBB-06417BBE6DF2}" type="presParOf" srcId="{6905AF49-737C-4623-868F-AAEF9B2AAFF5}" destId="{FC93D8ED-F30A-4469-930C-C21E25051191}" srcOrd="14" destOrd="0" presId="urn:microsoft.com/office/officeart/2005/8/layout/list1"/>
    <dgm:cxn modelId="{D04417B7-6106-482F-B7BA-ABFE6FF65243}" type="presParOf" srcId="{6905AF49-737C-4623-868F-AAEF9B2AAFF5}" destId="{41E89B61-CABD-4012-8B78-9AFFE11CBBC1}" srcOrd="15" destOrd="0" presId="urn:microsoft.com/office/officeart/2005/8/layout/list1"/>
    <dgm:cxn modelId="{4BB092F6-FB84-4289-A4E7-894D94C13261}" type="presParOf" srcId="{6905AF49-737C-4623-868F-AAEF9B2AAFF5}" destId="{361BB054-2D99-43B2-ACB1-1A39BDFE2FBD}" srcOrd="16" destOrd="0" presId="urn:microsoft.com/office/officeart/2005/8/layout/list1"/>
    <dgm:cxn modelId="{FAE12ABE-E3F7-4E1A-B822-17C192C1FEF1}" type="presParOf" srcId="{361BB054-2D99-43B2-ACB1-1A39BDFE2FBD}" destId="{0BA2D99F-9444-49BA-97B9-83C906A55868}" srcOrd="0" destOrd="0" presId="urn:microsoft.com/office/officeart/2005/8/layout/list1"/>
    <dgm:cxn modelId="{E7234BB2-20FA-4B07-90E8-4DEE60C53002}" type="presParOf" srcId="{361BB054-2D99-43B2-ACB1-1A39BDFE2FBD}" destId="{26DAE71C-0C48-4C66-AE2C-65C43542215A}" srcOrd="1" destOrd="0" presId="urn:microsoft.com/office/officeart/2005/8/layout/list1"/>
    <dgm:cxn modelId="{8CCCAF0B-30CF-4F8E-9B8B-EA4E2441DC39}" type="presParOf" srcId="{6905AF49-737C-4623-868F-AAEF9B2AAFF5}" destId="{A6799B78-B4A5-4502-9230-08A441F0255B}" srcOrd="17" destOrd="0" presId="urn:microsoft.com/office/officeart/2005/8/layout/list1"/>
    <dgm:cxn modelId="{5D552887-446D-4DE9-A7A0-DC51030CB249}" type="presParOf" srcId="{6905AF49-737C-4623-868F-AAEF9B2AAFF5}" destId="{AAB2F092-45D6-4CC9-943E-95D6EABAC5F1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2E8E482-22AA-4918-881E-9AC28BD63797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9FF93E4-C356-49A3-B28A-1120AEF4983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ZR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muszą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realne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oparte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zasobach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1DAF445-98B4-4DDE-B667-438E65E8F1EF}" type="parTrans" cxnId="{8A54A600-81A0-483D-80B2-4203D5017D60}">
      <dgm:prSet/>
      <dgm:spPr/>
      <dgm:t>
        <a:bodyPr/>
        <a:lstStyle/>
        <a:p>
          <a:endParaRPr lang="en-US"/>
        </a:p>
      </dgm:t>
    </dgm:pt>
    <dgm:pt modelId="{1F74AE73-B128-488D-8462-DC519332632E}" type="sibTrans" cxnId="{8A54A600-81A0-483D-80B2-4203D5017D60}">
      <dgm:prSet/>
      <dgm:spPr/>
      <dgm:t>
        <a:bodyPr/>
        <a:lstStyle/>
        <a:p>
          <a:endParaRPr lang="en-US"/>
        </a:p>
      </dgm:t>
    </dgm:pt>
    <dgm:pt modelId="{9ECF1A40-D50D-4429-A7A3-9C224CDB6BA2}">
      <dgm:prSet/>
      <dgm:spPr/>
      <dgm:t>
        <a:bodyPr/>
        <a:lstStyle/>
        <a:p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Należy u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nika</a:t>
          </a:r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greenwashingu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liczą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same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hasła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CC9C56E-3DF0-4C0B-AE7B-994CB135248E}" type="parTrans" cxnId="{D7BA92DA-6685-4EE8-B6C7-98F76AAD4EF9}">
      <dgm:prSet/>
      <dgm:spPr/>
      <dgm:t>
        <a:bodyPr/>
        <a:lstStyle/>
        <a:p>
          <a:endParaRPr lang="en-US"/>
        </a:p>
      </dgm:t>
    </dgm:pt>
    <dgm:pt modelId="{66ADE9F6-75D7-4809-BD4D-CD26231DC7AE}" type="sibTrans" cxnId="{D7BA92DA-6685-4EE8-B6C7-98F76AAD4EF9}">
      <dgm:prSet/>
      <dgm:spPr/>
      <dgm:t>
        <a:bodyPr/>
        <a:lstStyle/>
        <a:p>
          <a:endParaRPr lang="en-US"/>
        </a:p>
      </dgm:t>
    </dgm:pt>
    <dgm:pt modelId="{DA9F0B34-9768-4095-8047-1C1229D37474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Planowanie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wymaga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dialogu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interesariuszami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1508D86-0080-403F-9882-7182BDE9E604}" type="parTrans" cxnId="{BA5B1C08-1A94-4D69-8506-87798AC6A7E8}">
      <dgm:prSet/>
      <dgm:spPr/>
      <dgm:t>
        <a:bodyPr/>
        <a:lstStyle/>
        <a:p>
          <a:endParaRPr lang="en-US"/>
        </a:p>
      </dgm:t>
    </dgm:pt>
    <dgm:pt modelId="{F22E9A88-255B-4879-B002-D54005534D15}" type="sibTrans" cxnId="{BA5B1C08-1A94-4D69-8506-87798AC6A7E8}">
      <dgm:prSet/>
      <dgm:spPr/>
      <dgm:t>
        <a:bodyPr/>
        <a:lstStyle/>
        <a:p>
          <a:endParaRPr lang="en-US"/>
        </a:p>
      </dgm:t>
    </dgm:pt>
    <dgm:pt modelId="{A97DBC1D-DBA9-4518-AD82-CA1A34833C28}" type="pres">
      <dgm:prSet presAssocID="{B2E8E482-22AA-4918-881E-9AC28BD63797}" presName="linear" presStyleCnt="0">
        <dgm:presLayoutVars>
          <dgm:animLvl val="lvl"/>
          <dgm:resizeHandles val="exact"/>
        </dgm:presLayoutVars>
      </dgm:prSet>
      <dgm:spPr/>
    </dgm:pt>
    <dgm:pt modelId="{EA7C3F39-5343-4161-946C-AD04D47E9F04}" type="pres">
      <dgm:prSet presAssocID="{89FF93E4-C356-49A3-B28A-1120AEF4983C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9D2B497-5C01-4D67-A5C4-2C1F28230E96}" type="pres">
      <dgm:prSet presAssocID="{1F74AE73-B128-488D-8462-DC519332632E}" presName="spacer" presStyleCnt="0"/>
      <dgm:spPr/>
    </dgm:pt>
    <dgm:pt modelId="{84790118-65C4-4D2F-A33F-967829F7B77F}" type="pres">
      <dgm:prSet presAssocID="{9ECF1A40-D50D-4429-A7A3-9C224CDB6BA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F9C6AA7-47A7-4B19-8434-711234D1049F}" type="pres">
      <dgm:prSet presAssocID="{66ADE9F6-75D7-4809-BD4D-CD26231DC7AE}" presName="spacer" presStyleCnt="0"/>
      <dgm:spPr/>
    </dgm:pt>
    <dgm:pt modelId="{F2085F4F-681E-43CA-B517-CA845A34CDB0}" type="pres">
      <dgm:prSet presAssocID="{DA9F0B34-9768-4095-8047-1C1229D37474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8A54A600-81A0-483D-80B2-4203D5017D60}" srcId="{B2E8E482-22AA-4918-881E-9AC28BD63797}" destId="{89FF93E4-C356-49A3-B28A-1120AEF4983C}" srcOrd="0" destOrd="0" parTransId="{E1DAF445-98B4-4DDE-B667-438E65E8F1EF}" sibTransId="{1F74AE73-B128-488D-8462-DC519332632E}"/>
    <dgm:cxn modelId="{BA5B1C08-1A94-4D69-8506-87798AC6A7E8}" srcId="{B2E8E482-22AA-4918-881E-9AC28BD63797}" destId="{DA9F0B34-9768-4095-8047-1C1229D37474}" srcOrd="2" destOrd="0" parTransId="{11508D86-0080-403F-9882-7182BDE9E604}" sibTransId="{F22E9A88-255B-4879-B002-D54005534D15}"/>
    <dgm:cxn modelId="{B8DF313F-8EF2-4919-86E8-E4C3CAB13F68}" type="presOf" srcId="{DA9F0B34-9768-4095-8047-1C1229D37474}" destId="{F2085F4F-681E-43CA-B517-CA845A34CDB0}" srcOrd="0" destOrd="0" presId="urn:microsoft.com/office/officeart/2005/8/layout/vList2"/>
    <dgm:cxn modelId="{C2D3E899-0D77-45E1-B9EC-419A3CB1C10D}" type="presOf" srcId="{B2E8E482-22AA-4918-881E-9AC28BD63797}" destId="{A97DBC1D-DBA9-4518-AD82-CA1A34833C28}" srcOrd="0" destOrd="0" presId="urn:microsoft.com/office/officeart/2005/8/layout/vList2"/>
    <dgm:cxn modelId="{D56300C4-5440-4B29-AC7B-E007649F2932}" type="presOf" srcId="{9ECF1A40-D50D-4429-A7A3-9C224CDB6BA2}" destId="{84790118-65C4-4D2F-A33F-967829F7B77F}" srcOrd="0" destOrd="0" presId="urn:microsoft.com/office/officeart/2005/8/layout/vList2"/>
    <dgm:cxn modelId="{CB095CD3-7F8D-441B-B323-B1BD3CDD38FB}" type="presOf" srcId="{89FF93E4-C356-49A3-B28A-1120AEF4983C}" destId="{EA7C3F39-5343-4161-946C-AD04D47E9F04}" srcOrd="0" destOrd="0" presId="urn:microsoft.com/office/officeart/2005/8/layout/vList2"/>
    <dgm:cxn modelId="{D7BA92DA-6685-4EE8-B6C7-98F76AAD4EF9}" srcId="{B2E8E482-22AA-4918-881E-9AC28BD63797}" destId="{9ECF1A40-D50D-4429-A7A3-9C224CDB6BA2}" srcOrd="1" destOrd="0" parTransId="{3CC9C56E-3DF0-4C0B-AE7B-994CB135248E}" sibTransId="{66ADE9F6-75D7-4809-BD4D-CD26231DC7AE}"/>
    <dgm:cxn modelId="{C32B583C-3ACE-4FB3-88DD-9FF7BB18DAD1}" type="presParOf" srcId="{A97DBC1D-DBA9-4518-AD82-CA1A34833C28}" destId="{EA7C3F39-5343-4161-946C-AD04D47E9F04}" srcOrd="0" destOrd="0" presId="urn:microsoft.com/office/officeart/2005/8/layout/vList2"/>
    <dgm:cxn modelId="{C0B43877-C23F-4DB6-B4C5-3473F931032A}" type="presParOf" srcId="{A97DBC1D-DBA9-4518-AD82-CA1A34833C28}" destId="{E9D2B497-5C01-4D67-A5C4-2C1F28230E96}" srcOrd="1" destOrd="0" presId="urn:microsoft.com/office/officeart/2005/8/layout/vList2"/>
    <dgm:cxn modelId="{DC0C23E1-C246-4B9E-94E6-BE3033A5E1E1}" type="presParOf" srcId="{A97DBC1D-DBA9-4518-AD82-CA1A34833C28}" destId="{84790118-65C4-4D2F-A33F-967829F7B77F}" srcOrd="2" destOrd="0" presId="urn:microsoft.com/office/officeart/2005/8/layout/vList2"/>
    <dgm:cxn modelId="{9BF25436-ABB6-4C4F-9B31-EC90ADFB58D6}" type="presParOf" srcId="{A97DBC1D-DBA9-4518-AD82-CA1A34833C28}" destId="{BF9C6AA7-47A7-4B19-8434-711234D1049F}" srcOrd="3" destOrd="0" presId="urn:microsoft.com/office/officeart/2005/8/layout/vList2"/>
    <dgm:cxn modelId="{F6D8BBA7-A800-40DC-A6C2-DAA98DB4519B}" type="presParOf" srcId="{A97DBC1D-DBA9-4518-AD82-CA1A34833C28}" destId="{F2085F4F-681E-43CA-B517-CA845A34CDB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4C842C-2B0F-45E6-A1F1-CE563FE2AAC4}">
      <dsp:nvSpPr>
        <dsp:cNvPr id="0" name=""/>
        <dsp:cNvSpPr/>
      </dsp:nvSpPr>
      <dsp:spPr>
        <a:xfrm>
          <a:off x="0" y="685983"/>
          <a:ext cx="58465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65F6DB-5AA1-46E5-BC84-3E8ECCE6C6EB}">
      <dsp:nvSpPr>
        <dsp:cNvPr id="0" name=""/>
        <dsp:cNvSpPr/>
      </dsp:nvSpPr>
      <dsp:spPr>
        <a:xfrm>
          <a:off x="292325" y="287463"/>
          <a:ext cx="4092550" cy="7970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4689" tIns="0" rIns="154689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Diagnoza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sytuacji</a:t>
          </a:r>
          <a:endParaRPr lang="en-US" sz="2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31233" y="326371"/>
        <a:ext cx="4014734" cy="719224"/>
      </dsp:txXfrm>
    </dsp:sp>
    <dsp:sp modelId="{4F911BE7-051C-4BF8-A61F-7F332BF1C053}">
      <dsp:nvSpPr>
        <dsp:cNvPr id="0" name=""/>
        <dsp:cNvSpPr/>
      </dsp:nvSpPr>
      <dsp:spPr>
        <a:xfrm>
          <a:off x="0" y="1910703"/>
          <a:ext cx="58465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0E9920-766B-44D3-BB64-BA2052B8C53C}">
      <dsp:nvSpPr>
        <dsp:cNvPr id="0" name=""/>
        <dsp:cNvSpPr/>
      </dsp:nvSpPr>
      <dsp:spPr>
        <a:xfrm>
          <a:off x="292325" y="1512183"/>
          <a:ext cx="4092550" cy="7970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4689" tIns="0" rIns="154689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Ustalenie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celów</a:t>
          </a:r>
          <a:endParaRPr lang="en-US" sz="2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31233" y="1551091"/>
        <a:ext cx="4014734" cy="719224"/>
      </dsp:txXfrm>
    </dsp:sp>
    <dsp:sp modelId="{E5AA7DBB-5E0C-4293-938D-7AB293E180E5}">
      <dsp:nvSpPr>
        <dsp:cNvPr id="0" name=""/>
        <dsp:cNvSpPr/>
      </dsp:nvSpPr>
      <dsp:spPr>
        <a:xfrm>
          <a:off x="0" y="3135423"/>
          <a:ext cx="58465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8AD09B-279A-4642-91B7-32BB3D7B9EAC}">
      <dsp:nvSpPr>
        <dsp:cNvPr id="0" name=""/>
        <dsp:cNvSpPr/>
      </dsp:nvSpPr>
      <dsp:spPr>
        <a:xfrm>
          <a:off x="292325" y="2736903"/>
          <a:ext cx="4092550" cy="7970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4689" tIns="0" rIns="154689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Dobór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endParaRPr lang="en-US" sz="2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31233" y="2775811"/>
        <a:ext cx="4014734" cy="719224"/>
      </dsp:txXfrm>
    </dsp:sp>
    <dsp:sp modelId="{3AB38053-544A-402F-8D11-95C0F936BA63}">
      <dsp:nvSpPr>
        <dsp:cNvPr id="0" name=""/>
        <dsp:cNvSpPr/>
      </dsp:nvSpPr>
      <dsp:spPr>
        <a:xfrm>
          <a:off x="0" y="4360143"/>
          <a:ext cx="58465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955083-4CD3-4687-A39E-DF80B93077FC}">
      <dsp:nvSpPr>
        <dsp:cNvPr id="0" name=""/>
        <dsp:cNvSpPr/>
      </dsp:nvSpPr>
      <dsp:spPr>
        <a:xfrm>
          <a:off x="292325" y="3961623"/>
          <a:ext cx="4092550" cy="7970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4689" tIns="0" rIns="154689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Plan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wdrożenia</a:t>
          </a:r>
          <a:endParaRPr lang="en-US" sz="2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31233" y="4000531"/>
        <a:ext cx="4014734" cy="719224"/>
      </dsp:txXfrm>
    </dsp:sp>
    <dsp:sp modelId="{FC8A4EAA-B3F5-46DA-8FD2-154FB448B814}">
      <dsp:nvSpPr>
        <dsp:cNvPr id="0" name=""/>
        <dsp:cNvSpPr/>
      </dsp:nvSpPr>
      <dsp:spPr>
        <a:xfrm>
          <a:off x="0" y="5584863"/>
          <a:ext cx="58465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A77BF8-F556-4883-8017-0EDA000B6694}">
      <dsp:nvSpPr>
        <dsp:cNvPr id="0" name=""/>
        <dsp:cNvSpPr/>
      </dsp:nvSpPr>
      <dsp:spPr>
        <a:xfrm>
          <a:off x="292325" y="5186343"/>
          <a:ext cx="4092550" cy="79704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4689" tIns="0" rIns="154689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Monitoring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ewaluacja</a:t>
          </a:r>
          <a:endParaRPr lang="en-US" sz="2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31233" y="5225251"/>
        <a:ext cx="4014734" cy="719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31D60A-151B-4F91-B5F0-E562442B85E7}">
      <dsp:nvSpPr>
        <dsp:cNvPr id="0" name=""/>
        <dsp:cNvSpPr/>
      </dsp:nvSpPr>
      <dsp:spPr>
        <a:xfrm>
          <a:off x="0" y="754"/>
          <a:ext cx="5581126" cy="11427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C48A76-D0DE-4512-B5A8-D01CEC805858}">
      <dsp:nvSpPr>
        <dsp:cNvPr id="0" name=""/>
        <dsp:cNvSpPr/>
      </dsp:nvSpPr>
      <dsp:spPr>
        <a:xfrm>
          <a:off x="345681" y="263232"/>
          <a:ext cx="629126" cy="6285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71FC2E-F278-4260-BFE5-838C464E6F7B}">
      <dsp:nvSpPr>
        <dsp:cNvPr id="0" name=""/>
        <dsp:cNvSpPr/>
      </dsp:nvSpPr>
      <dsp:spPr>
        <a:xfrm>
          <a:off x="1320488" y="6114"/>
          <a:ext cx="3724412" cy="1143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059" tIns="121059" rIns="121059" bIns="121059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Segregacja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odpadów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320488" y="6114"/>
        <a:ext cx="3724412" cy="1143865"/>
      </dsp:txXfrm>
    </dsp:sp>
    <dsp:sp modelId="{4AB822AB-DE2C-4771-BD7A-6FF8C5456444}">
      <dsp:nvSpPr>
        <dsp:cNvPr id="0" name=""/>
        <dsp:cNvSpPr/>
      </dsp:nvSpPr>
      <dsp:spPr>
        <a:xfrm>
          <a:off x="0" y="1427280"/>
          <a:ext cx="5581126" cy="11427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68DDBA-2765-454E-9671-E21900A1F5C6}">
      <dsp:nvSpPr>
        <dsp:cNvPr id="0" name=""/>
        <dsp:cNvSpPr/>
      </dsp:nvSpPr>
      <dsp:spPr>
        <a:xfrm>
          <a:off x="345681" y="1684398"/>
          <a:ext cx="629126" cy="62851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C2179D-A53C-4BC6-9B6F-3A450BA67E73}">
      <dsp:nvSpPr>
        <dsp:cNvPr id="0" name=""/>
        <dsp:cNvSpPr/>
      </dsp:nvSpPr>
      <dsp:spPr>
        <a:xfrm>
          <a:off x="1320488" y="1427280"/>
          <a:ext cx="3724412" cy="1143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059" tIns="121059" rIns="121059" bIns="121059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Woda z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dystrybutorów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320488" y="1427280"/>
        <a:ext cx="3724412" cy="1143865"/>
      </dsp:txXfrm>
    </dsp:sp>
    <dsp:sp modelId="{3F250C54-598D-40CF-B9B0-B9A29E9E9FB8}">
      <dsp:nvSpPr>
        <dsp:cNvPr id="0" name=""/>
        <dsp:cNvSpPr/>
      </dsp:nvSpPr>
      <dsp:spPr>
        <a:xfrm>
          <a:off x="0" y="2848446"/>
          <a:ext cx="5581126" cy="11427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11658E-F7BE-4BBF-B607-4FFC5B27C905}">
      <dsp:nvSpPr>
        <dsp:cNvPr id="0" name=""/>
        <dsp:cNvSpPr/>
      </dsp:nvSpPr>
      <dsp:spPr>
        <a:xfrm>
          <a:off x="345681" y="3105565"/>
          <a:ext cx="629126" cy="62851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8B49F6-3B94-4CF0-8011-676B46C67590}">
      <dsp:nvSpPr>
        <dsp:cNvPr id="0" name=""/>
        <dsp:cNvSpPr/>
      </dsp:nvSpPr>
      <dsp:spPr>
        <a:xfrm>
          <a:off x="1320488" y="2848446"/>
          <a:ext cx="3724412" cy="1143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059" tIns="121059" rIns="121059" bIns="121059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ielony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dach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320488" y="2848446"/>
        <a:ext cx="3724412" cy="1143865"/>
      </dsp:txXfrm>
    </dsp:sp>
    <dsp:sp modelId="{62B35B6F-EBFF-4AF2-99E6-B1284287C1A0}">
      <dsp:nvSpPr>
        <dsp:cNvPr id="0" name=""/>
        <dsp:cNvSpPr/>
      </dsp:nvSpPr>
      <dsp:spPr>
        <a:xfrm>
          <a:off x="0" y="4269613"/>
          <a:ext cx="5581126" cy="11427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C910B7-B891-4D3C-A0B1-B22EB63E6116}">
      <dsp:nvSpPr>
        <dsp:cNvPr id="0" name=""/>
        <dsp:cNvSpPr/>
      </dsp:nvSpPr>
      <dsp:spPr>
        <a:xfrm>
          <a:off x="345681" y="4526731"/>
          <a:ext cx="629126" cy="62851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1B9B72-B492-4A75-A80A-74C964440192}">
      <dsp:nvSpPr>
        <dsp:cNvPr id="0" name=""/>
        <dsp:cNvSpPr/>
      </dsp:nvSpPr>
      <dsp:spPr>
        <a:xfrm>
          <a:off x="1320488" y="4269613"/>
          <a:ext cx="3724412" cy="1143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059" tIns="121059" rIns="121059" bIns="121059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Rabaty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turystów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przyjeżdżających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koleją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320488" y="4269613"/>
        <a:ext cx="3724412" cy="1143865"/>
      </dsp:txXfrm>
    </dsp:sp>
    <dsp:sp modelId="{1ADB423E-4201-4CF4-A74D-8EAE472150A7}">
      <dsp:nvSpPr>
        <dsp:cNvPr id="0" name=""/>
        <dsp:cNvSpPr/>
      </dsp:nvSpPr>
      <dsp:spPr>
        <a:xfrm>
          <a:off x="0" y="5690779"/>
          <a:ext cx="5581126" cy="11427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4F0DD6-EFC4-4901-A396-1E29FB5FBE0E}">
      <dsp:nvSpPr>
        <dsp:cNvPr id="0" name=""/>
        <dsp:cNvSpPr/>
      </dsp:nvSpPr>
      <dsp:spPr>
        <a:xfrm>
          <a:off x="345681" y="5947897"/>
          <a:ext cx="629126" cy="62851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2A63A1-8071-4DD9-8BFB-6530029187E0}">
      <dsp:nvSpPr>
        <dsp:cNvPr id="0" name=""/>
        <dsp:cNvSpPr/>
      </dsp:nvSpPr>
      <dsp:spPr>
        <a:xfrm>
          <a:off x="1320488" y="5690779"/>
          <a:ext cx="3724412" cy="1143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059" tIns="121059" rIns="121059" bIns="121059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Aplikacje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promujące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szlaki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piesze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rowerowe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320488" y="5690779"/>
        <a:ext cx="3724412" cy="11438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A7C2D3-DDB2-48F9-99A9-81347F74F56C}">
      <dsp:nvSpPr>
        <dsp:cNvPr id="0" name=""/>
        <dsp:cNvSpPr/>
      </dsp:nvSpPr>
      <dsp:spPr>
        <a:xfrm>
          <a:off x="324035" y="0"/>
          <a:ext cx="6480720" cy="6480720"/>
        </a:xfrm>
        <a:prstGeom prst="diamond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08D95A-C982-4094-B278-CBAD5FA0C530}">
      <dsp:nvSpPr>
        <dsp:cNvPr id="0" name=""/>
        <dsp:cNvSpPr/>
      </dsp:nvSpPr>
      <dsp:spPr>
        <a:xfrm>
          <a:off x="939704" y="615668"/>
          <a:ext cx="2527480" cy="25274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Brak </a:t>
          </a:r>
          <a:r>
            <a:rPr lang="en-US" sz="2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środków</a:t>
          </a:r>
          <a:r>
            <a:rPr lang="en-US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endParaRPr lang="pl-PL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→ </a:t>
          </a:r>
          <a:r>
            <a:rPr lang="en-US" sz="2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dotacje</a:t>
          </a:r>
          <a:r>
            <a:rPr lang="en-US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partnerstwa</a:t>
          </a:r>
          <a:endParaRPr lang="en-US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063085" y="739049"/>
        <a:ext cx="2280718" cy="2280718"/>
      </dsp:txXfrm>
    </dsp:sp>
    <dsp:sp modelId="{1C0914C8-60BD-4394-9958-9DF0A297343E}">
      <dsp:nvSpPr>
        <dsp:cNvPr id="0" name=""/>
        <dsp:cNvSpPr/>
      </dsp:nvSpPr>
      <dsp:spPr>
        <a:xfrm>
          <a:off x="3661606" y="615668"/>
          <a:ext cx="2527480" cy="2527480"/>
        </a:xfrm>
        <a:prstGeom prst="roundRect">
          <a:avLst/>
        </a:prstGeom>
        <a:solidFill>
          <a:schemeClr val="accent5">
            <a:hueOff val="-3017068"/>
            <a:satOff val="10923"/>
            <a:lumOff val="-43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Opór</a:t>
          </a:r>
          <a:r>
            <a:rPr lang="en-US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pracowników</a:t>
          </a:r>
          <a:r>
            <a:rPr lang="en-US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endParaRPr lang="pl-PL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→ </a:t>
          </a:r>
          <a:r>
            <a:rPr lang="en-US" sz="2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szkolenia</a:t>
          </a:r>
          <a:endParaRPr lang="en-US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784987" y="739049"/>
        <a:ext cx="2280718" cy="2280718"/>
      </dsp:txXfrm>
    </dsp:sp>
    <dsp:sp modelId="{2EFAAC43-9CA2-47EF-B35D-FE3D2DE38A80}">
      <dsp:nvSpPr>
        <dsp:cNvPr id="0" name=""/>
        <dsp:cNvSpPr/>
      </dsp:nvSpPr>
      <dsp:spPr>
        <a:xfrm>
          <a:off x="939704" y="3337570"/>
          <a:ext cx="2527480" cy="2527480"/>
        </a:xfrm>
        <a:prstGeom prst="roundRect">
          <a:avLst/>
        </a:prstGeom>
        <a:solidFill>
          <a:schemeClr val="accent5">
            <a:hueOff val="-6034135"/>
            <a:satOff val="21846"/>
            <a:lumOff val="-87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Zarzut</a:t>
          </a:r>
          <a:r>
            <a:rPr lang="en-US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greenwashingu</a:t>
          </a:r>
          <a:r>
            <a:rPr lang="en-US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endParaRPr lang="pl-PL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→ </a:t>
          </a:r>
          <a:r>
            <a:rPr lang="en-US" sz="2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transparentność</a:t>
          </a:r>
          <a:endParaRPr lang="en-US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063085" y="3460951"/>
        <a:ext cx="2280718" cy="2280718"/>
      </dsp:txXfrm>
    </dsp:sp>
    <dsp:sp modelId="{A2439B40-ACD3-421C-B695-976FFBBF5E8D}">
      <dsp:nvSpPr>
        <dsp:cNvPr id="0" name=""/>
        <dsp:cNvSpPr/>
      </dsp:nvSpPr>
      <dsp:spPr>
        <a:xfrm>
          <a:off x="3661606" y="3337570"/>
          <a:ext cx="2527480" cy="2527480"/>
        </a:xfrm>
        <a:prstGeom prst="roundRect">
          <a:avLst/>
        </a:prstGeom>
        <a:solidFill>
          <a:schemeClr val="accent5">
            <a:hueOff val="-9051203"/>
            <a:satOff val="32769"/>
            <a:lumOff val="-131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Problemy</a:t>
          </a:r>
          <a:r>
            <a:rPr lang="en-US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operacyjne</a:t>
          </a:r>
          <a:r>
            <a:rPr lang="en-US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endParaRPr lang="pl-PL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→ plan </a:t>
          </a:r>
          <a:r>
            <a:rPr lang="en-US" sz="2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awaryjny</a:t>
          </a:r>
          <a:endParaRPr lang="en-US" sz="2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784987" y="3460951"/>
        <a:ext cx="2280718" cy="22807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087CD7-2A77-40A7-B2AC-42EB5AEFC756}">
      <dsp:nvSpPr>
        <dsp:cNvPr id="0" name=""/>
        <dsp:cNvSpPr/>
      </dsp:nvSpPr>
      <dsp:spPr>
        <a:xfrm>
          <a:off x="0" y="1465575"/>
          <a:ext cx="5492919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3996DC-2233-4FEC-A4EB-95753C0C5590}">
      <dsp:nvSpPr>
        <dsp:cNvPr id="0" name=""/>
        <dsp:cNvSpPr/>
      </dsp:nvSpPr>
      <dsp:spPr>
        <a:xfrm>
          <a:off x="274645" y="1170375"/>
          <a:ext cx="3845043" cy="5904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5333" tIns="0" rIns="14533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 SWOT</a:t>
          </a:r>
        </a:p>
      </dsp:txBody>
      <dsp:txXfrm>
        <a:off x="303466" y="1199196"/>
        <a:ext cx="3787401" cy="532758"/>
      </dsp:txXfrm>
    </dsp:sp>
    <dsp:sp modelId="{E60F6CE7-4C71-410F-A64C-6B5C97001B1E}">
      <dsp:nvSpPr>
        <dsp:cNvPr id="0" name=""/>
        <dsp:cNvSpPr/>
      </dsp:nvSpPr>
      <dsp:spPr>
        <a:xfrm>
          <a:off x="0" y="2372775"/>
          <a:ext cx="5492919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262801"/>
              <a:satOff val="8192"/>
              <a:lumOff val="-32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61038A-0180-4395-9988-093D7E403B18}">
      <dsp:nvSpPr>
        <dsp:cNvPr id="0" name=""/>
        <dsp:cNvSpPr/>
      </dsp:nvSpPr>
      <dsp:spPr>
        <a:xfrm>
          <a:off x="274645" y="2077575"/>
          <a:ext cx="3845043" cy="590400"/>
        </a:xfrm>
        <a:prstGeom prst="roundRect">
          <a:avLst/>
        </a:prstGeom>
        <a:solidFill>
          <a:schemeClr val="accent5">
            <a:hueOff val="-2262801"/>
            <a:satOff val="8192"/>
            <a:lumOff val="-32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5333" tIns="0" rIns="14533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Tangible/Intangible resources</a:t>
          </a:r>
        </a:p>
      </dsp:txBody>
      <dsp:txXfrm>
        <a:off x="303466" y="2106396"/>
        <a:ext cx="3787401" cy="532758"/>
      </dsp:txXfrm>
    </dsp:sp>
    <dsp:sp modelId="{D1B9AB7F-889F-4F7C-A5B0-3CF15B14F69F}">
      <dsp:nvSpPr>
        <dsp:cNvPr id="0" name=""/>
        <dsp:cNvSpPr/>
      </dsp:nvSpPr>
      <dsp:spPr>
        <a:xfrm>
          <a:off x="0" y="3279975"/>
          <a:ext cx="5492919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525601"/>
              <a:satOff val="16385"/>
              <a:lumOff val="-656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296DCE-5378-4661-8E94-4F126A4FF8BF}">
      <dsp:nvSpPr>
        <dsp:cNvPr id="0" name=""/>
        <dsp:cNvSpPr/>
      </dsp:nvSpPr>
      <dsp:spPr>
        <a:xfrm>
          <a:off x="274645" y="2984775"/>
          <a:ext cx="3845043" cy="590400"/>
        </a:xfrm>
        <a:prstGeom prst="roundRect">
          <a:avLst/>
        </a:prstGeom>
        <a:solidFill>
          <a:schemeClr val="accent5">
            <a:hueOff val="-4525601"/>
            <a:satOff val="16385"/>
            <a:lumOff val="-65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5333" tIns="0" rIns="14533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endParaRPr lang="en-US" sz="20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03466" y="3013596"/>
        <a:ext cx="3787401" cy="532758"/>
      </dsp:txXfrm>
    </dsp:sp>
    <dsp:sp modelId="{FC93D8ED-F30A-4469-930C-C21E25051191}">
      <dsp:nvSpPr>
        <dsp:cNvPr id="0" name=""/>
        <dsp:cNvSpPr/>
      </dsp:nvSpPr>
      <dsp:spPr>
        <a:xfrm>
          <a:off x="0" y="4187175"/>
          <a:ext cx="5492919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88402"/>
              <a:satOff val="24577"/>
              <a:lumOff val="-98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3FA086-7FB1-4605-9C59-7F44E9B14B47}">
      <dsp:nvSpPr>
        <dsp:cNvPr id="0" name=""/>
        <dsp:cNvSpPr/>
      </dsp:nvSpPr>
      <dsp:spPr>
        <a:xfrm>
          <a:off x="274645" y="3891975"/>
          <a:ext cx="3845043" cy="590400"/>
        </a:xfrm>
        <a:prstGeom prst="roundRect">
          <a:avLst/>
        </a:prstGeom>
        <a:solidFill>
          <a:schemeClr val="accent5">
            <a:hueOff val="-6788402"/>
            <a:satOff val="24577"/>
            <a:lumOff val="-98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5333" tIns="0" rIns="14533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Benchmarking</a:t>
          </a:r>
        </a:p>
      </dsp:txBody>
      <dsp:txXfrm>
        <a:off x="303466" y="3920796"/>
        <a:ext cx="3787401" cy="532758"/>
      </dsp:txXfrm>
    </dsp:sp>
    <dsp:sp modelId="{AAB2F092-45D6-4CC9-943E-95D6EABAC5F1}">
      <dsp:nvSpPr>
        <dsp:cNvPr id="0" name=""/>
        <dsp:cNvSpPr/>
      </dsp:nvSpPr>
      <dsp:spPr>
        <a:xfrm>
          <a:off x="0" y="5094375"/>
          <a:ext cx="5492919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051203"/>
              <a:satOff val="32769"/>
              <a:lumOff val="-1313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DAE71C-0C48-4C66-AE2C-65C43542215A}">
      <dsp:nvSpPr>
        <dsp:cNvPr id="0" name=""/>
        <dsp:cNvSpPr/>
      </dsp:nvSpPr>
      <dsp:spPr>
        <a:xfrm>
          <a:off x="274645" y="4799175"/>
          <a:ext cx="3845043" cy="590400"/>
        </a:xfrm>
        <a:prstGeom prst="roundRect">
          <a:avLst/>
        </a:prstGeom>
        <a:solidFill>
          <a:schemeClr val="accent5">
            <a:hueOff val="-9051203"/>
            <a:satOff val="32769"/>
            <a:lumOff val="-131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5333" tIns="0" rIns="14533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Ocena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wpływu</a:t>
          </a:r>
          <a:r>
            <a:rPr lang="en-US" sz="20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0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endParaRPr lang="en-US" sz="20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03466" y="4827996"/>
        <a:ext cx="3787401" cy="53275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7C3F39-5343-4161-946C-AD04D47E9F04}">
      <dsp:nvSpPr>
        <dsp:cNvPr id="0" name=""/>
        <dsp:cNvSpPr/>
      </dsp:nvSpPr>
      <dsp:spPr>
        <a:xfrm>
          <a:off x="0" y="25727"/>
          <a:ext cx="5778472" cy="20077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ZR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muszą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być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realne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oparte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zasobach</a:t>
          </a:r>
          <a:endParaRPr lang="en-US" sz="3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98009" y="123736"/>
        <a:ext cx="5582454" cy="1811702"/>
      </dsp:txXfrm>
    </dsp:sp>
    <dsp:sp modelId="{84790118-65C4-4D2F-A33F-967829F7B77F}">
      <dsp:nvSpPr>
        <dsp:cNvPr id="0" name=""/>
        <dsp:cNvSpPr/>
      </dsp:nvSpPr>
      <dsp:spPr>
        <a:xfrm>
          <a:off x="0" y="2128488"/>
          <a:ext cx="5778472" cy="2007720"/>
        </a:xfrm>
        <a:prstGeom prst="roundRect">
          <a:avLst/>
        </a:prstGeom>
        <a:solidFill>
          <a:schemeClr val="accent5">
            <a:hueOff val="-4525601"/>
            <a:satOff val="16385"/>
            <a:lumOff val="-65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Należy u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nika</a:t>
          </a:r>
          <a:r>
            <a:rPr lang="pl-PL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ć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greenwashingu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liczą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pl-PL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pl-PL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pl-PL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same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hasła</a:t>
          </a:r>
          <a:endParaRPr lang="en-US" sz="3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98009" y="2226497"/>
        <a:ext cx="5582454" cy="1811702"/>
      </dsp:txXfrm>
    </dsp:sp>
    <dsp:sp modelId="{F2085F4F-681E-43CA-B517-CA845A34CDB0}">
      <dsp:nvSpPr>
        <dsp:cNvPr id="0" name=""/>
        <dsp:cNvSpPr/>
      </dsp:nvSpPr>
      <dsp:spPr>
        <a:xfrm>
          <a:off x="0" y="4231248"/>
          <a:ext cx="5778472" cy="2007720"/>
        </a:xfrm>
        <a:prstGeom prst="roundRect">
          <a:avLst/>
        </a:prstGeom>
        <a:solidFill>
          <a:schemeClr val="accent5">
            <a:hueOff val="-9051203"/>
            <a:satOff val="32769"/>
            <a:lumOff val="-131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Planowanie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wymaga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oceny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wpływu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dialogu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interesariuszami</a:t>
          </a:r>
          <a:endParaRPr lang="en-US" sz="3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98009" y="4329257"/>
        <a:ext cx="5582454" cy="18117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Planowanie działań zrównoważonego rozwoju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07.07.2025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2286" y="1092963"/>
            <a:ext cx="4244462" cy="1584922"/>
          </a:xfrm>
        </p:spPr>
        <p:txBody>
          <a:bodyPr>
            <a:normAutofit/>
          </a:bodyPr>
          <a:lstStyle/>
          <a:p>
            <a:r>
              <a:rPr dirty="0" err="1"/>
              <a:t>Pytania</a:t>
            </a:r>
            <a:r>
              <a:rPr dirty="0"/>
              <a:t> </a:t>
            </a:r>
            <a:r>
              <a:rPr dirty="0" err="1"/>
              <a:t>wprowadzające</a:t>
            </a:r>
            <a:endParaRPr dirty="0"/>
          </a:p>
        </p:txBody>
      </p:sp>
      <p:pic>
        <p:nvPicPr>
          <p:cNvPr id="5" name="Picture 4" descr="Rysunki na papierze kolorowym">
            <a:extLst>
              <a:ext uri="{FF2B5EF4-FFF2-40B4-BE49-F238E27FC236}">
                <a16:creationId xmlns:a16="http://schemas.microsoft.com/office/drawing/2014/main" id="{6D2CE74E-08E3-B979-FE4D-8E63FDEB8D7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105" r="30361" b="-1"/>
          <a:stretch>
            <a:fillRect/>
          </a:stretch>
        </p:blipFill>
        <p:spPr>
          <a:xfrm>
            <a:off x="18" y="772773"/>
            <a:ext cx="5363927" cy="6014136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2286" y="2818957"/>
            <a:ext cx="4244462" cy="337071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Czy każda organizacja może wdrożyć działania ZR?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Jakie czynniki wpływają na wybór konkretnych działań?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Jak odróżnić działania rzeczywiste od pozorowanych?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14" y="2249340"/>
            <a:ext cx="2731941" cy="2101495"/>
          </a:xfrm>
        </p:spPr>
        <p:txBody>
          <a:bodyPr anchor="b">
            <a:normAutofit/>
          </a:bodyPr>
          <a:lstStyle/>
          <a:p>
            <a:pPr algn="r"/>
            <a:r>
              <a:rPr lang="pl-PL" dirty="0">
                <a:solidFill>
                  <a:schemeClr val="accent1"/>
                </a:solidFill>
              </a:rPr>
              <a:t>Etapy planowania działań ZR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2C6FB32-0AF6-6603-867E-C396BC37E9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9488442"/>
              </p:ext>
            </p:extLst>
          </p:nvPr>
        </p:nvGraphicFramePr>
        <p:xfrm>
          <a:off x="4301501" y="467469"/>
          <a:ext cx="5846500" cy="65527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282" y="1791160"/>
            <a:ext cx="3159431" cy="3969335"/>
          </a:xfrm>
        </p:spPr>
        <p:txBody>
          <a:bodyPr anchor="ctr">
            <a:normAutofit/>
          </a:bodyPr>
          <a:lstStyle/>
          <a:p>
            <a:r>
              <a:rPr lang="pl-PL" dirty="0"/>
              <a:t>Przykłady działań ZR w turystyce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A121B4B-C074-8326-72D6-4AA28B669E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2988915"/>
              </p:ext>
            </p:extLst>
          </p:nvPr>
        </p:nvGraphicFramePr>
        <p:xfrm>
          <a:off x="4650938" y="323453"/>
          <a:ext cx="5581126" cy="68407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1261394"/>
            <a:ext cx="2958959" cy="4882779"/>
          </a:xfrm>
        </p:spPr>
        <p:txBody>
          <a:bodyPr anchor="ctr">
            <a:normAutofit/>
          </a:bodyPr>
          <a:lstStyle/>
          <a:p>
            <a:r>
              <a:rPr lang="pl-PL" dirty="0"/>
              <a:t>Ryzyka i sposoby ich ograniczania</a:t>
            </a:r>
          </a:p>
        </p:txBody>
      </p:sp>
      <p:graphicFrame>
        <p:nvGraphicFramePr>
          <p:cNvPr id="18" name="Content Placeholder 2">
            <a:extLst>
              <a:ext uri="{FF2B5EF4-FFF2-40B4-BE49-F238E27FC236}">
                <a16:creationId xmlns:a16="http://schemas.microsoft.com/office/drawing/2014/main" id="{98905D89-6677-0627-755C-A9B7307162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9139023"/>
              </p:ext>
            </p:extLst>
          </p:nvPr>
        </p:nvGraphicFramePr>
        <p:xfrm>
          <a:off x="3257674" y="395461"/>
          <a:ext cx="7128792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004" y="1815144"/>
            <a:ext cx="2754887" cy="3929387"/>
          </a:xfrm>
        </p:spPr>
        <p:txBody>
          <a:bodyPr anchor="ctr">
            <a:normAutofit/>
          </a:bodyPr>
          <a:lstStyle/>
          <a:p>
            <a:pPr algn="r"/>
            <a:r>
              <a:rPr lang="pl-PL" dirty="0" err="1"/>
              <a:t>Greenwashing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6599" y="611485"/>
            <a:ext cx="4205502" cy="6480719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l-PL" sz="2600" dirty="0"/>
              <a:t>Stwarzanie pozorów proekologiczności – brak realnych działań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l-PL" sz="2600" b="1" dirty="0"/>
              <a:t>Przykłady</a:t>
            </a:r>
            <a:r>
              <a:rPr lang="pl-PL" sz="2600" dirty="0"/>
              <a:t>: „hotel </a:t>
            </a:r>
            <a:r>
              <a:rPr lang="pl-PL" sz="2600" dirty="0" err="1"/>
              <a:t>eko</a:t>
            </a:r>
            <a:r>
              <a:rPr lang="pl-PL" sz="2600" dirty="0"/>
              <a:t>” bez certyfikatów, „zielone” opakowania z plastiku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l-PL" sz="2600" b="1" dirty="0"/>
              <a:t>Skutki</a:t>
            </a:r>
            <a:r>
              <a:rPr lang="pl-PL" sz="2600" dirty="0"/>
              <a:t>: utrata zaufania, kryzys wizerunkowy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1261394"/>
            <a:ext cx="2958959" cy="4882779"/>
          </a:xfrm>
        </p:spPr>
        <p:txBody>
          <a:bodyPr anchor="ctr">
            <a:normAutofit/>
          </a:bodyPr>
          <a:lstStyle/>
          <a:p>
            <a:r>
              <a:rPr dirty="0"/>
              <a:t>Jak </a:t>
            </a:r>
            <a:r>
              <a:rPr dirty="0" err="1"/>
              <a:t>analizować</a:t>
            </a:r>
            <a:r>
              <a:rPr dirty="0"/>
              <a:t> </a:t>
            </a:r>
            <a:r>
              <a:rPr dirty="0" err="1"/>
              <a:t>zasoby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ograniczenia</a:t>
            </a:r>
            <a:r>
              <a:rPr dirty="0"/>
              <a:t>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4C7B797-C448-6395-ABE0-7B324D08A5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6237206"/>
              </p:ext>
            </p:extLst>
          </p:nvPr>
        </p:nvGraphicFramePr>
        <p:xfrm>
          <a:off x="4466504" y="323453"/>
          <a:ext cx="5492919" cy="6768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065" y="1079870"/>
            <a:ext cx="4075117" cy="1424628"/>
          </a:xfrm>
        </p:spPr>
        <p:txBody>
          <a:bodyPr anchor="ctr">
            <a:normAutofit/>
          </a:bodyPr>
          <a:lstStyle/>
          <a:p>
            <a:r>
              <a:rPr lang="pl-PL" dirty="0"/>
              <a:t>Zadanie problemowe – Wenecja i Barcelona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065" y="3178423"/>
            <a:ext cx="4075118" cy="3168562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sz="2600" dirty="0"/>
              <a:t>Czy ograniczenia turystyki są działaniami ZR?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sz="2600" dirty="0"/>
              <a:t>Jak pogodzić potrzeby mieszkańców i branży?</a:t>
            </a:r>
          </a:p>
        </p:txBody>
      </p:sp>
      <p:pic>
        <p:nvPicPr>
          <p:cNvPr id="5" name="Picture 4" descr="Gondole w wodzie i ich odbicia">
            <a:extLst>
              <a:ext uri="{FF2B5EF4-FFF2-40B4-BE49-F238E27FC236}">
                <a16:creationId xmlns:a16="http://schemas.microsoft.com/office/drawing/2014/main" id="{723304C7-3D8E-72C3-5868-E9DABDA449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5084"/>
          <a:stretch>
            <a:fillRect/>
          </a:stretch>
        </p:blipFill>
        <p:spPr>
          <a:xfrm>
            <a:off x="5345907" y="772765"/>
            <a:ext cx="5351891" cy="601414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833" y="1365203"/>
            <a:ext cx="3165654" cy="4563739"/>
          </a:xfrm>
        </p:spPr>
        <p:txBody>
          <a:bodyPr anchor="ctr">
            <a:normAutofit/>
          </a:bodyPr>
          <a:lstStyle/>
          <a:p>
            <a:r>
              <a:rPr lang="pl-PL" dirty="0"/>
              <a:t>Podsumowanie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80FBDF5-E9E4-369A-4298-7456CF8C90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912349"/>
              </p:ext>
            </p:extLst>
          </p:nvPr>
        </p:nvGraphicFramePr>
        <p:xfrm>
          <a:off x="4188968" y="611485"/>
          <a:ext cx="5778472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183</TotalTime>
  <Words>231</Words>
  <Application>Microsoft Office PowerPoint</Application>
  <PresentationFormat>Niestandardowy</PresentationFormat>
  <Paragraphs>47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3" baseType="lpstr">
      <vt:lpstr>Arial</vt:lpstr>
      <vt:lpstr>Calibri</vt:lpstr>
      <vt:lpstr>Open Sans</vt:lpstr>
      <vt:lpstr>Motyw pakietu Office</vt:lpstr>
      <vt:lpstr>Tytuł prezentacji: Planowanie działań zrównoważonego rozwoju  Opracował: Przemysław Żukiewicz</vt:lpstr>
      <vt:lpstr>Pytania wprowadzające</vt:lpstr>
      <vt:lpstr>Etapy planowania działań ZR</vt:lpstr>
      <vt:lpstr>Przykłady działań ZR w turystyce</vt:lpstr>
      <vt:lpstr>Ryzyka i sposoby ich ograniczania</vt:lpstr>
      <vt:lpstr>Greenwashing</vt:lpstr>
      <vt:lpstr>Jak analizować zasoby i ograniczenia?</vt:lpstr>
      <vt:lpstr>Zadanie problemowe – Wenecja i Barcelona</vt:lpstr>
      <vt:lpstr>Podsumowanie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2025-07-07T02:36:35Z</dcterms:modified>
</cp:coreProperties>
</file>